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60" r:id="rId4"/>
    <p:sldId id="257" r:id="rId5"/>
    <p:sldId id="262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CD07-986D-44D0-AEC2-B6AA0E8D1C15}" type="datetimeFigureOut">
              <a:rPr lang="en-NZ" smtClean="0"/>
              <a:t>18/07/2013</a:t>
            </a:fld>
            <a:endParaRPr lang="en-N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71291-66C5-4607-8F91-87EB49B2EE29}" type="slidenum">
              <a:rPr lang="en-NZ" smtClean="0"/>
              <a:t>‹#›</a:t>
            </a:fld>
            <a:endParaRPr lang="en-NZ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CD07-986D-44D0-AEC2-B6AA0E8D1C15}" type="datetimeFigureOut">
              <a:rPr lang="en-NZ" smtClean="0"/>
              <a:t>18/07/2013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71291-66C5-4607-8F91-87EB49B2EE2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CD07-986D-44D0-AEC2-B6AA0E8D1C15}" type="datetimeFigureOut">
              <a:rPr lang="en-NZ" smtClean="0"/>
              <a:t>18/07/2013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71291-66C5-4607-8F91-87EB49B2EE2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CD07-986D-44D0-AEC2-B6AA0E8D1C15}" type="datetimeFigureOut">
              <a:rPr lang="en-NZ" smtClean="0"/>
              <a:t>18/07/2013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71291-66C5-4607-8F91-87EB49B2EE2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CD07-986D-44D0-AEC2-B6AA0E8D1C15}" type="datetimeFigureOut">
              <a:rPr lang="en-NZ" smtClean="0"/>
              <a:t>18/07/2013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4371291-66C5-4607-8F91-87EB49B2EE29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CD07-986D-44D0-AEC2-B6AA0E8D1C15}" type="datetimeFigureOut">
              <a:rPr lang="en-NZ" smtClean="0"/>
              <a:t>18/07/2013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71291-66C5-4607-8F91-87EB49B2EE2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CD07-986D-44D0-AEC2-B6AA0E8D1C15}" type="datetimeFigureOut">
              <a:rPr lang="en-NZ" smtClean="0"/>
              <a:t>18/07/2013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71291-66C5-4607-8F91-87EB49B2EE2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CD07-986D-44D0-AEC2-B6AA0E8D1C15}" type="datetimeFigureOut">
              <a:rPr lang="en-NZ" smtClean="0"/>
              <a:t>18/07/2013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71291-66C5-4607-8F91-87EB49B2EE2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CD07-986D-44D0-AEC2-B6AA0E8D1C15}" type="datetimeFigureOut">
              <a:rPr lang="en-NZ" smtClean="0"/>
              <a:t>18/07/2013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71291-66C5-4607-8F91-87EB49B2EE2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CD07-986D-44D0-AEC2-B6AA0E8D1C15}" type="datetimeFigureOut">
              <a:rPr lang="en-NZ" smtClean="0"/>
              <a:t>18/07/2013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71291-66C5-4607-8F91-87EB49B2EE2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ACD07-986D-44D0-AEC2-B6AA0E8D1C15}" type="datetimeFigureOut">
              <a:rPr lang="en-NZ" smtClean="0"/>
              <a:t>18/07/2013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71291-66C5-4607-8F91-87EB49B2EE2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60ACD07-986D-44D0-AEC2-B6AA0E8D1C15}" type="datetimeFigureOut">
              <a:rPr lang="en-NZ" smtClean="0"/>
              <a:t>18/07/2013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371291-66C5-4607-8F91-87EB49B2EE29}" type="slidenum">
              <a:rPr lang="en-NZ" smtClean="0"/>
              <a:t>‹#›</a:t>
            </a:fld>
            <a:endParaRPr lang="en-N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kihow.com/Be-Humble" TargetMode="External"/><Relationship Id="rId2" Type="http://schemas.openxmlformats.org/officeDocument/2006/relationships/hyperlink" Target="http://lds.about.com/od/basicsgospelprinciples/tp/humility_how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ermonnotebook.org/Ephesians/Ephesians%2023%20-%20Ephesians%204_1-6.html" TargetMode="External"/><Relationship Id="rId4" Type="http://schemas.openxmlformats.org/officeDocument/2006/relationships/hyperlink" Target="http://leadersthatlast.org/images/resources/humility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Humility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Servant Preparation Activities Day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96811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Characteristics of the Proud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NZ" sz="3200" dirty="0" smtClean="0"/>
              <a:t>Being Blind</a:t>
            </a:r>
          </a:p>
          <a:p>
            <a:r>
              <a:rPr lang="en-NZ" sz="3200" dirty="0" smtClean="0"/>
              <a:t>Being Unthankful</a:t>
            </a:r>
          </a:p>
          <a:p>
            <a:r>
              <a:rPr lang="en-NZ" sz="3200" dirty="0" smtClean="0"/>
              <a:t>“Poor me”</a:t>
            </a:r>
          </a:p>
          <a:p>
            <a:r>
              <a:rPr lang="en-NZ" sz="3200" dirty="0" smtClean="0"/>
              <a:t>Perfectionists</a:t>
            </a:r>
          </a:p>
          <a:p>
            <a:r>
              <a:rPr lang="en-NZ" sz="3200" dirty="0" smtClean="0"/>
              <a:t>Independence Seekers</a:t>
            </a:r>
          </a:p>
          <a:p>
            <a:r>
              <a:rPr lang="en-NZ" sz="3200" dirty="0" smtClean="0"/>
              <a:t>Devastated by Criticism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NZ" sz="3200" dirty="0" smtClean="0"/>
              <a:t>Sarcastic</a:t>
            </a:r>
          </a:p>
          <a:p>
            <a:r>
              <a:rPr lang="en-NZ" sz="3200" dirty="0" smtClean="0"/>
              <a:t>Searching for praise</a:t>
            </a:r>
          </a:p>
          <a:p>
            <a:r>
              <a:rPr lang="en-NZ" sz="3200" dirty="0" smtClean="0"/>
              <a:t>Un-teachable</a:t>
            </a:r>
            <a:endParaRPr lang="en-NZ" sz="3200" dirty="0" smtClean="0"/>
          </a:p>
          <a:p>
            <a:r>
              <a:rPr lang="en-NZ" sz="3200" dirty="0" smtClean="0"/>
              <a:t>Defensive</a:t>
            </a:r>
          </a:p>
          <a:p>
            <a:r>
              <a:rPr lang="en-NZ" sz="3200" dirty="0" smtClean="0"/>
              <a:t>Resists Authority</a:t>
            </a:r>
            <a:endParaRPr lang="en-NZ" sz="3200" dirty="0"/>
          </a:p>
        </p:txBody>
      </p:sp>
    </p:spTree>
    <p:extLst>
      <p:ext uri="{BB962C8B-B14F-4D97-AF65-F5344CB8AC3E}">
        <p14:creationId xmlns:p14="http://schemas.microsoft.com/office/powerpoint/2010/main" val="196664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General Humility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Take on a new task</a:t>
            </a:r>
          </a:p>
          <a:p>
            <a:endParaRPr lang="en-NZ" dirty="0" smtClean="0"/>
          </a:p>
          <a:p>
            <a:r>
              <a:rPr lang="en-NZ" dirty="0" smtClean="0"/>
              <a:t>Immerse yourself in a new area of study</a:t>
            </a:r>
          </a:p>
          <a:p>
            <a:endParaRPr lang="en-NZ" dirty="0" smtClean="0"/>
          </a:p>
          <a:p>
            <a:r>
              <a:rPr lang="en-NZ" dirty="0" smtClean="0"/>
              <a:t>Watch and appreciate greatness</a:t>
            </a:r>
          </a:p>
          <a:p>
            <a:endParaRPr lang="en-NZ" dirty="0" smtClean="0"/>
          </a:p>
          <a:p>
            <a:r>
              <a:rPr lang="en-NZ" dirty="0" smtClean="0"/>
              <a:t>Stop comparing yourself to others</a:t>
            </a:r>
          </a:p>
          <a:p>
            <a:endParaRPr lang="en-NZ" dirty="0" smtClean="0"/>
          </a:p>
          <a:p>
            <a:r>
              <a:rPr lang="en-NZ" dirty="0" smtClean="0"/>
              <a:t>Be grateful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802866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Christian Humility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NZ" sz="3200" dirty="0"/>
              <a:t>Routine repentance</a:t>
            </a:r>
          </a:p>
          <a:p>
            <a:pPr lvl="0"/>
            <a:r>
              <a:rPr lang="en-NZ" sz="3200" dirty="0"/>
              <a:t>Acknowledge sin</a:t>
            </a:r>
          </a:p>
          <a:p>
            <a:pPr lvl="0"/>
            <a:r>
              <a:rPr lang="en-NZ" sz="3200" dirty="0"/>
              <a:t>Receive wrongs patiently</a:t>
            </a:r>
          </a:p>
          <a:p>
            <a:pPr lvl="0"/>
            <a:r>
              <a:rPr lang="en-NZ" sz="3200" dirty="0"/>
              <a:t>Submitting to authority</a:t>
            </a:r>
          </a:p>
          <a:p>
            <a:pPr lvl="0"/>
            <a:r>
              <a:rPr lang="en-NZ" sz="3200" dirty="0"/>
              <a:t>Invite and receive feedback</a:t>
            </a:r>
          </a:p>
          <a:p>
            <a:endParaRPr lang="en-NZ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81128"/>
          </a:xfrm>
        </p:spPr>
        <p:txBody>
          <a:bodyPr>
            <a:normAutofit lnSpcReduction="10000"/>
          </a:bodyPr>
          <a:lstStyle/>
          <a:p>
            <a:pPr lvl="0"/>
            <a:r>
              <a:rPr lang="en-NZ" sz="3200" dirty="0"/>
              <a:t>Accept a lowly place</a:t>
            </a:r>
          </a:p>
          <a:p>
            <a:pPr lvl="0"/>
            <a:r>
              <a:rPr lang="en-NZ" sz="3200" dirty="0"/>
              <a:t>Serving others</a:t>
            </a:r>
          </a:p>
          <a:p>
            <a:pPr lvl="0"/>
            <a:r>
              <a:rPr lang="en-NZ" sz="3200" dirty="0"/>
              <a:t>Forgive quickly</a:t>
            </a:r>
          </a:p>
          <a:p>
            <a:pPr lvl="0"/>
            <a:r>
              <a:rPr lang="en-NZ" sz="3200" dirty="0"/>
              <a:t>Grateful heart</a:t>
            </a:r>
          </a:p>
          <a:p>
            <a:pPr lvl="0"/>
            <a:r>
              <a:rPr lang="en-NZ" sz="3200" dirty="0"/>
              <a:t>Speaking well of others</a:t>
            </a:r>
          </a:p>
          <a:p>
            <a:r>
              <a:rPr lang="en-NZ" sz="3200" dirty="0" smtClean="0"/>
              <a:t>Prayer and Fasting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37947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Bible Verses</a:t>
            </a:r>
            <a:endParaRPr lang="en-NZ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NZ" dirty="0"/>
              <a:t>“God resists the proud,</a:t>
            </a:r>
            <a:r>
              <a:rPr lang="en-NZ" dirty="0"/>
              <a:t/>
            </a:r>
            <a:br>
              <a:rPr lang="en-NZ" dirty="0"/>
            </a:br>
            <a:r>
              <a:rPr lang="en-NZ" dirty="0"/>
              <a:t>But gives grace to the humble</a:t>
            </a:r>
            <a:r>
              <a:rPr lang="en-NZ" dirty="0" smtClean="0"/>
              <a:t>.” </a:t>
            </a:r>
            <a:r>
              <a:rPr lang="en-NZ" b="1" dirty="0"/>
              <a:t>1 Peter 5:5</a:t>
            </a:r>
          </a:p>
          <a:p>
            <a:r>
              <a:rPr lang="en-NZ" dirty="0" smtClean="0"/>
              <a:t>“I</a:t>
            </a:r>
            <a:r>
              <a:rPr lang="en-NZ" dirty="0"/>
              <a:t>, therefore, the prisoner of the Lord, beseech you to walk worthy of the calling with which you were called, </a:t>
            </a:r>
            <a:r>
              <a:rPr lang="en-NZ" b="1" baseline="30000" dirty="0"/>
              <a:t> </a:t>
            </a:r>
            <a:r>
              <a:rPr lang="en-NZ" dirty="0"/>
              <a:t>with all lowliness and gentleness, with longsuffering, bearing with one another in love</a:t>
            </a:r>
            <a:r>
              <a:rPr lang="en-NZ" dirty="0" smtClean="0"/>
              <a:t>,</a:t>
            </a:r>
            <a:r>
              <a:rPr lang="en-NZ" b="1" baseline="30000" dirty="0"/>
              <a:t> </a:t>
            </a:r>
            <a:r>
              <a:rPr lang="en-NZ" dirty="0" err="1"/>
              <a:t>endeavoring</a:t>
            </a:r>
            <a:r>
              <a:rPr lang="en-NZ" dirty="0"/>
              <a:t> to keep the unity of the Spirit in the bond of peace</a:t>
            </a:r>
            <a:r>
              <a:rPr lang="en-NZ" dirty="0" smtClean="0"/>
              <a:t>.</a:t>
            </a:r>
            <a:r>
              <a:rPr lang="en-NZ" b="1" baseline="30000" dirty="0"/>
              <a:t> </a:t>
            </a:r>
            <a:r>
              <a:rPr lang="en-NZ" i="1" dirty="0"/>
              <a:t>There is</a:t>
            </a:r>
            <a:r>
              <a:rPr lang="en-NZ" dirty="0"/>
              <a:t> one body and one Spirit, just as you were called in one hope of your calling</a:t>
            </a:r>
            <a:r>
              <a:rPr lang="en-NZ" dirty="0" smtClean="0"/>
              <a:t>;</a:t>
            </a:r>
            <a:r>
              <a:rPr lang="en-NZ" b="1" baseline="30000" dirty="0"/>
              <a:t> </a:t>
            </a:r>
            <a:r>
              <a:rPr lang="en-NZ" dirty="0"/>
              <a:t>one Lord, one faith, one </a:t>
            </a:r>
            <a:r>
              <a:rPr lang="en-NZ" dirty="0" smtClean="0"/>
              <a:t>baptism”</a:t>
            </a:r>
            <a:r>
              <a:rPr lang="en-NZ" b="1" dirty="0"/>
              <a:t> Ephesians 4:1-5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544645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Great Resources</a:t>
            </a:r>
            <a:endParaRPr lang="en-NZ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>
                <a:hlinkClick r:id="rId2"/>
              </a:rPr>
              <a:t>http://</a:t>
            </a:r>
            <a:r>
              <a:rPr lang="en-NZ" dirty="0" smtClean="0">
                <a:hlinkClick r:id="rId2"/>
              </a:rPr>
              <a:t>lds.about.com/od/basicsgospelprinciples/tp/humility_how.htm</a:t>
            </a:r>
            <a:endParaRPr lang="en-NZ" dirty="0" smtClean="0"/>
          </a:p>
          <a:p>
            <a:r>
              <a:rPr lang="en-NZ" dirty="0">
                <a:hlinkClick r:id="rId3"/>
              </a:rPr>
              <a:t>http://</a:t>
            </a:r>
            <a:r>
              <a:rPr lang="en-NZ" dirty="0" smtClean="0">
                <a:hlinkClick r:id="rId3"/>
              </a:rPr>
              <a:t>www.wikihow.com/Be-Humble</a:t>
            </a:r>
            <a:endParaRPr lang="en-NZ" dirty="0" smtClean="0"/>
          </a:p>
          <a:p>
            <a:r>
              <a:rPr lang="en-NZ" dirty="0">
                <a:hlinkClick r:id="rId4"/>
              </a:rPr>
              <a:t>http://</a:t>
            </a:r>
            <a:r>
              <a:rPr lang="en-NZ" dirty="0" smtClean="0">
                <a:hlinkClick r:id="rId4"/>
              </a:rPr>
              <a:t>leadersthatlast.org/images/resources/humility.pdf</a:t>
            </a:r>
            <a:endParaRPr lang="en-NZ" dirty="0" smtClean="0"/>
          </a:p>
          <a:p>
            <a:r>
              <a:rPr lang="en-NZ" dirty="0">
                <a:hlinkClick r:id="rId5"/>
              </a:rPr>
              <a:t>http://www.sermonnotebook.org/Ephesians/Ephesians%2023%20-%20Ephesians%204_1-6.html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53045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48</TotalTime>
  <Words>114</Words>
  <Application>Microsoft Office PowerPoint</Application>
  <PresentationFormat>On-screen Show (4:3)</PresentationFormat>
  <Paragraphs>44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Humility</vt:lpstr>
      <vt:lpstr>Characteristics of the Proud</vt:lpstr>
      <vt:lpstr>General Humility</vt:lpstr>
      <vt:lpstr>Christian Humility</vt:lpstr>
      <vt:lpstr>Bible Verses</vt:lpstr>
      <vt:lpstr>Great Resources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Humility</dc:title>
  <dc:creator>Mark</dc:creator>
  <cp:lastModifiedBy>Mark</cp:lastModifiedBy>
  <cp:revision>5</cp:revision>
  <dcterms:created xsi:type="dcterms:W3CDTF">2013-07-18T04:55:15Z</dcterms:created>
  <dcterms:modified xsi:type="dcterms:W3CDTF">2013-07-18T05:43:29Z</dcterms:modified>
</cp:coreProperties>
</file>