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E1FA45-76D6-47E2-904A-1D54C86CAA0E}" type="datetimeFigureOut">
              <a:rPr lang="en-NZ" smtClean="0"/>
              <a:t>22/07/2013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1A6CC7-621E-4542-BD1F-C4C801DCB4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4392488"/>
          </a:xfrm>
        </p:spPr>
        <p:txBody>
          <a:bodyPr/>
          <a:lstStyle/>
          <a:p>
            <a:r>
              <a:rPr lang="en-NZ" dirty="0" smtClean="0"/>
              <a:t>Why do Servants need to know about  the different Personalities?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2132856"/>
            <a:ext cx="8153400" cy="3629000"/>
          </a:xfrm>
        </p:spPr>
        <p:txBody>
          <a:bodyPr/>
          <a:lstStyle/>
          <a:p>
            <a:r>
              <a:rPr lang="en-NZ" dirty="0" smtClean="0"/>
              <a:t>To know my OWN strengths and weaknesses to spiritually grow </a:t>
            </a:r>
          </a:p>
          <a:p>
            <a:r>
              <a:rPr lang="en-NZ" dirty="0" smtClean="0"/>
              <a:t>To know how to relate to others- The Virtue of Reaction. E.g. Emotional awareness towards spouse and children.</a:t>
            </a:r>
          </a:p>
          <a:p>
            <a:r>
              <a:rPr lang="en-NZ" dirty="0" smtClean="0"/>
              <a:t>To do what </a:t>
            </a:r>
            <a:r>
              <a:rPr lang="en-NZ" u="sng" dirty="0" smtClean="0"/>
              <a:t>I</a:t>
            </a:r>
            <a:r>
              <a:rPr lang="en-NZ" dirty="0" smtClean="0"/>
              <a:t> am good at (church duties) </a:t>
            </a:r>
          </a:p>
          <a:p>
            <a:pPr>
              <a:buNone/>
            </a:pPr>
            <a:endParaRPr lang="en-NZ" u="sng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2132856"/>
            <a:ext cx="8153400" cy="3268960"/>
          </a:xfrm>
        </p:spPr>
        <p:txBody>
          <a:bodyPr/>
          <a:lstStyle/>
          <a:p>
            <a:r>
              <a:rPr lang="en-NZ" dirty="0" smtClean="0"/>
              <a:t>To Mature: By maturing we take steps to avoiding frustration and conflict </a:t>
            </a:r>
          </a:p>
          <a:p>
            <a:r>
              <a:rPr lang="en-NZ" dirty="0" smtClean="0"/>
              <a:t>To be a TEAM PLAYER and prosper at my service. 5C’s- Confidence, Care, Commitment, Co-operation, Credit-Share that any team needs. </a:t>
            </a:r>
          </a:p>
          <a:p>
            <a:endParaRPr lang="en-N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NZ" sz="2800" dirty="0" smtClean="0"/>
              <a:t>Remember there are no excuses </a:t>
            </a:r>
          </a:p>
          <a:p>
            <a:r>
              <a:rPr lang="en-NZ" sz="2800" dirty="0" smtClean="0"/>
              <a:t>Get into other peoples shoes and look at the world from where they sit and you will understand their point of view. </a:t>
            </a:r>
          </a:p>
          <a:p>
            <a:r>
              <a:rPr lang="en-NZ" sz="2800" dirty="0" smtClean="0"/>
              <a:t>People are ‘normal’ until you get to see them through their personalities and when we start RELATING to them from how they view their world, they become extraordinary. </a:t>
            </a:r>
          </a:p>
          <a:p>
            <a:endParaRPr lang="en-NZ" sz="1800" dirty="0" smtClean="0"/>
          </a:p>
          <a:p>
            <a:endParaRPr lang="en-NZ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153400" cy="4495800"/>
          </a:xfrm>
        </p:spPr>
        <p:txBody>
          <a:bodyPr/>
          <a:lstStyle/>
          <a:p>
            <a:r>
              <a:rPr lang="en-NZ" dirty="0" smtClean="0"/>
              <a:t>There are 3 Humankind Hungers: </a:t>
            </a:r>
          </a:p>
          <a:p>
            <a:r>
              <a:rPr lang="en-NZ" dirty="0" smtClean="0"/>
              <a:t>To connect with a creative energy that infuses all of life </a:t>
            </a:r>
          </a:p>
          <a:p>
            <a:r>
              <a:rPr lang="en-NZ" dirty="0" smtClean="0"/>
              <a:t>To know and express our talents (gifts) </a:t>
            </a:r>
          </a:p>
          <a:p>
            <a:r>
              <a:rPr lang="en-NZ" dirty="0" smtClean="0"/>
              <a:t>To know that our lives matter, and that we will leave behind some kind of legacy. </a:t>
            </a:r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310</TotalTime>
  <Words>196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Why do Servants need to know about  the different Personalities?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Servants need to know about  the different Personalities?</dc:title>
  <dc:creator>Sarah</dc:creator>
  <cp:lastModifiedBy>suzy</cp:lastModifiedBy>
  <cp:revision>19</cp:revision>
  <dcterms:created xsi:type="dcterms:W3CDTF">2013-07-20T10:48:01Z</dcterms:created>
  <dcterms:modified xsi:type="dcterms:W3CDTF">2013-07-21T19:51:47Z</dcterms:modified>
</cp:coreProperties>
</file>