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4" r:id="rId1"/>
  </p:sldMasterIdLst>
  <p:sldIdLst>
    <p:sldId id="256" r:id="rId2"/>
    <p:sldId id="385" r:id="rId3"/>
    <p:sldId id="307" r:id="rId4"/>
    <p:sldId id="394" r:id="rId5"/>
    <p:sldId id="386" r:id="rId6"/>
    <p:sldId id="395" r:id="rId7"/>
    <p:sldId id="396" r:id="rId8"/>
    <p:sldId id="397" r:id="rId9"/>
    <p:sldId id="387" r:id="rId10"/>
    <p:sldId id="388" r:id="rId11"/>
    <p:sldId id="390" r:id="rId12"/>
    <p:sldId id="391" r:id="rId13"/>
    <p:sldId id="392" r:id="rId14"/>
    <p:sldId id="393" r:id="rId15"/>
    <p:sldId id="309" r:id="rId16"/>
    <p:sldId id="310" r:id="rId17"/>
    <p:sldId id="314" r:id="rId18"/>
    <p:sldId id="350" r:id="rId19"/>
    <p:sldId id="324" r:id="rId20"/>
  </p:sldIdLst>
  <p:sldSz cx="9144000" cy="6858000" type="screen4x3"/>
  <p:notesSz cx="6858000" cy="9144000"/>
  <p:defaultTextStyle>
    <a:defPPr>
      <a:defRPr lang="en-US"/>
    </a:defPPr>
    <a:lvl1pPr algn="l" rtl="0" fontAlgn="base">
      <a:spcBef>
        <a:spcPct val="0"/>
      </a:spcBef>
      <a:spcAft>
        <a:spcPct val="0"/>
      </a:spcAft>
      <a:defRPr sz="2800" kern="1200">
        <a:solidFill>
          <a:schemeClr val="tx1"/>
        </a:solidFill>
        <a:latin typeface="Arial" charset="0"/>
        <a:ea typeface="+mn-ea"/>
        <a:cs typeface="Arial" charset="0"/>
      </a:defRPr>
    </a:lvl1pPr>
    <a:lvl2pPr marL="457200" algn="l" rtl="0" fontAlgn="base">
      <a:spcBef>
        <a:spcPct val="0"/>
      </a:spcBef>
      <a:spcAft>
        <a:spcPct val="0"/>
      </a:spcAft>
      <a:defRPr sz="2800" kern="1200">
        <a:solidFill>
          <a:schemeClr val="tx1"/>
        </a:solidFill>
        <a:latin typeface="Arial" charset="0"/>
        <a:ea typeface="+mn-ea"/>
        <a:cs typeface="Arial" charset="0"/>
      </a:defRPr>
    </a:lvl2pPr>
    <a:lvl3pPr marL="914400" algn="l" rtl="0" fontAlgn="base">
      <a:spcBef>
        <a:spcPct val="0"/>
      </a:spcBef>
      <a:spcAft>
        <a:spcPct val="0"/>
      </a:spcAft>
      <a:defRPr sz="2800" kern="1200">
        <a:solidFill>
          <a:schemeClr val="tx1"/>
        </a:solidFill>
        <a:latin typeface="Arial" charset="0"/>
        <a:ea typeface="+mn-ea"/>
        <a:cs typeface="Arial" charset="0"/>
      </a:defRPr>
    </a:lvl3pPr>
    <a:lvl4pPr marL="1371600" algn="l" rtl="0" fontAlgn="base">
      <a:spcBef>
        <a:spcPct val="0"/>
      </a:spcBef>
      <a:spcAft>
        <a:spcPct val="0"/>
      </a:spcAft>
      <a:defRPr sz="2800" kern="1200">
        <a:solidFill>
          <a:schemeClr val="tx1"/>
        </a:solidFill>
        <a:latin typeface="Arial" charset="0"/>
        <a:ea typeface="+mn-ea"/>
        <a:cs typeface="Arial" charset="0"/>
      </a:defRPr>
    </a:lvl4pPr>
    <a:lvl5pPr marL="1828800" algn="l" rtl="0" fontAlgn="base">
      <a:spcBef>
        <a:spcPct val="0"/>
      </a:spcBef>
      <a:spcAft>
        <a:spcPct val="0"/>
      </a:spcAft>
      <a:defRPr sz="2800" kern="1200">
        <a:solidFill>
          <a:schemeClr val="tx1"/>
        </a:solidFill>
        <a:latin typeface="Arial" charset="0"/>
        <a:ea typeface="+mn-ea"/>
        <a:cs typeface="Arial" charset="0"/>
      </a:defRPr>
    </a:lvl5pPr>
    <a:lvl6pPr marL="2286000" algn="l" defTabSz="914400" rtl="0" eaLnBrk="1" latinLnBrk="0" hangingPunct="1">
      <a:defRPr sz="2800" kern="1200">
        <a:solidFill>
          <a:schemeClr val="tx1"/>
        </a:solidFill>
        <a:latin typeface="Arial" charset="0"/>
        <a:ea typeface="+mn-ea"/>
        <a:cs typeface="Arial" charset="0"/>
      </a:defRPr>
    </a:lvl6pPr>
    <a:lvl7pPr marL="2743200" algn="l" defTabSz="914400" rtl="0" eaLnBrk="1" latinLnBrk="0" hangingPunct="1">
      <a:defRPr sz="2800" kern="1200">
        <a:solidFill>
          <a:schemeClr val="tx1"/>
        </a:solidFill>
        <a:latin typeface="Arial" charset="0"/>
        <a:ea typeface="+mn-ea"/>
        <a:cs typeface="Arial" charset="0"/>
      </a:defRPr>
    </a:lvl7pPr>
    <a:lvl8pPr marL="3200400" algn="l" defTabSz="914400" rtl="0" eaLnBrk="1" latinLnBrk="0" hangingPunct="1">
      <a:defRPr sz="2800" kern="1200">
        <a:solidFill>
          <a:schemeClr val="tx1"/>
        </a:solidFill>
        <a:latin typeface="Arial" charset="0"/>
        <a:ea typeface="+mn-ea"/>
        <a:cs typeface="Arial" charset="0"/>
      </a:defRPr>
    </a:lvl8pPr>
    <a:lvl9pPr marL="3657600" algn="l" defTabSz="914400" rtl="0" eaLnBrk="1" latinLnBrk="0" hangingPunct="1">
      <a:defRPr sz="28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7" autoAdjust="0"/>
    <p:restoredTop sz="94624" autoAdjust="0"/>
  </p:normalViewPr>
  <p:slideViewPr>
    <p:cSldViewPr>
      <p:cViewPr varScale="1">
        <p:scale>
          <a:sx n="69" d="100"/>
          <a:sy n="69" d="100"/>
        </p:scale>
        <p:origin x="-534" y="-102"/>
      </p:cViewPr>
      <p:guideLst>
        <p:guide orient="horz" pos="2160"/>
        <p:guide pos="2880"/>
      </p:guideLst>
    </p:cSldViewPr>
  </p:slideViewPr>
  <p:outlineViewPr>
    <p:cViewPr>
      <p:scale>
        <a:sx n="33" d="100"/>
        <a:sy n="33" d="100"/>
      </p:scale>
      <p:origin x="0" y="20484"/>
    </p:cViewPr>
  </p:outlineViewPr>
  <p:notesTextViewPr>
    <p:cViewPr>
      <p:scale>
        <a:sx n="100" d="100"/>
        <a:sy n="100" d="100"/>
      </p:scale>
      <p:origin x="0" y="0"/>
    </p:cViewPr>
  </p:notesTextViewPr>
  <p:sorterViewPr>
    <p:cViewPr>
      <p:scale>
        <a:sx n="66" d="100"/>
        <a:sy n="66" d="100"/>
      </p:scale>
      <p:origin x="0" y="3402"/>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03778" name="Group 2"/>
          <p:cNvGrpSpPr>
            <a:grpSpLocks/>
          </p:cNvGrpSpPr>
          <p:nvPr/>
        </p:nvGrpSpPr>
        <p:grpSpPr bwMode="auto">
          <a:xfrm>
            <a:off x="3175" y="4267200"/>
            <a:ext cx="9140825" cy="2590800"/>
            <a:chOff x="2" y="2688"/>
            <a:chExt cx="5758" cy="1632"/>
          </a:xfrm>
        </p:grpSpPr>
        <p:sp>
          <p:nvSpPr>
            <p:cNvPr id="203779" name="Freeform 3"/>
            <p:cNvSpPr>
              <a:spLocks/>
            </p:cNvSpPr>
            <p:nvPr/>
          </p:nvSpPr>
          <p:spPr bwMode="hidden">
            <a:xfrm>
              <a:off x="2" y="2688"/>
              <a:ext cx="5758" cy="1632"/>
            </a:xfrm>
            <a:custGeom>
              <a:avLst/>
              <a:gdLst/>
              <a:ahLst/>
              <a:cxnLst>
                <a:cxn ang="0">
                  <a:pos x="5740" y="4316"/>
                </a:cxn>
                <a:cxn ang="0">
                  <a:pos x="0" y="4316"/>
                </a:cxn>
                <a:cxn ang="0">
                  <a:pos x="0" y="0"/>
                </a:cxn>
                <a:cxn ang="0">
                  <a:pos x="5740" y="0"/>
                </a:cxn>
                <a:cxn ang="0">
                  <a:pos x="5740" y="4316"/>
                </a:cxn>
                <a:cxn ang="0">
                  <a:pos x="5740" y="4316"/>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n-NZ" dirty="0"/>
            </a:p>
          </p:txBody>
        </p:sp>
        <p:grpSp>
          <p:nvGrpSpPr>
            <p:cNvPr id="203780" name="Group 4"/>
            <p:cNvGrpSpPr>
              <a:grpSpLocks/>
            </p:cNvGrpSpPr>
            <p:nvPr userDrawn="1"/>
          </p:nvGrpSpPr>
          <p:grpSpPr bwMode="auto">
            <a:xfrm>
              <a:off x="3528" y="3715"/>
              <a:ext cx="792" cy="521"/>
              <a:chOff x="3527" y="3715"/>
              <a:chExt cx="792" cy="521"/>
            </a:xfrm>
          </p:grpSpPr>
          <p:sp>
            <p:nvSpPr>
              <p:cNvPr id="203781" name="Oval 5"/>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w="9525">
                <a:noFill/>
                <a:round/>
                <a:headEnd/>
                <a:tailEnd/>
              </a:ln>
              <a:effectLst/>
            </p:spPr>
            <p:txBody>
              <a:bodyPr/>
              <a:lstStyle/>
              <a:p>
                <a:endParaRPr lang="en-NZ" dirty="0"/>
              </a:p>
            </p:txBody>
          </p:sp>
          <p:sp>
            <p:nvSpPr>
              <p:cNvPr id="203782" name="Oval 6"/>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w="9525">
                <a:noFill/>
                <a:round/>
                <a:headEnd/>
                <a:tailEnd/>
              </a:ln>
              <a:effectLst/>
            </p:spPr>
            <p:txBody>
              <a:bodyPr/>
              <a:lstStyle/>
              <a:p>
                <a:endParaRPr lang="en-NZ" dirty="0"/>
              </a:p>
            </p:txBody>
          </p:sp>
          <p:sp>
            <p:nvSpPr>
              <p:cNvPr id="203783" name="Oval 7"/>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n-NZ" dirty="0"/>
              </a:p>
            </p:txBody>
          </p:sp>
          <p:sp>
            <p:nvSpPr>
              <p:cNvPr id="203784" name="Oval 8"/>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endParaRPr lang="en-NZ" dirty="0"/>
              </a:p>
            </p:txBody>
          </p:sp>
          <p:sp>
            <p:nvSpPr>
              <p:cNvPr id="203785" name="Oval 9"/>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n-NZ" dirty="0"/>
              </a:p>
            </p:txBody>
          </p:sp>
          <p:sp>
            <p:nvSpPr>
              <p:cNvPr id="203786" name="Freeform 10"/>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w="9525">
                <a:noFill/>
                <a:round/>
                <a:headEnd/>
                <a:tailEnd/>
              </a:ln>
            </p:spPr>
            <p:txBody>
              <a:bodyPr/>
              <a:lstStyle/>
              <a:p>
                <a:endParaRPr lang="en-NZ" dirty="0"/>
              </a:p>
            </p:txBody>
          </p:sp>
          <p:sp>
            <p:nvSpPr>
              <p:cNvPr id="203787" name="Freeform 11"/>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w="9525">
                <a:noFill/>
                <a:round/>
                <a:headEnd/>
                <a:tailEnd/>
              </a:ln>
            </p:spPr>
            <p:txBody>
              <a:bodyPr/>
              <a:lstStyle/>
              <a:p>
                <a:endParaRPr lang="en-NZ" dirty="0"/>
              </a:p>
            </p:txBody>
          </p:sp>
          <p:sp>
            <p:nvSpPr>
              <p:cNvPr id="203788" name="Freeform 12"/>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n-NZ" dirty="0"/>
              </a:p>
            </p:txBody>
          </p:sp>
          <p:sp>
            <p:nvSpPr>
              <p:cNvPr id="203789" name="Freeform 13"/>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w="9525">
                <a:noFill/>
                <a:round/>
                <a:headEnd/>
                <a:tailEnd/>
              </a:ln>
            </p:spPr>
            <p:txBody>
              <a:bodyPr/>
              <a:lstStyle/>
              <a:p>
                <a:endParaRPr lang="en-NZ" dirty="0"/>
              </a:p>
            </p:txBody>
          </p:sp>
          <p:sp>
            <p:nvSpPr>
              <p:cNvPr id="203790" name="Freeform 14"/>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w="9525">
                <a:noFill/>
                <a:round/>
                <a:headEnd/>
                <a:tailEnd/>
              </a:ln>
            </p:spPr>
            <p:txBody>
              <a:bodyPr/>
              <a:lstStyle/>
              <a:p>
                <a:endParaRPr lang="en-NZ" dirty="0"/>
              </a:p>
            </p:txBody>
          </p:sp>
          <p:sp>
            <p:nvSpPr>
              <p:cNvPr id="203791" name="Oval 15"/>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en-NZ" dirty="0"/>
              </a:p>
            </p:txBody>
          </p:sp>
        </p:grpSp>
        <p:grpSp>
          <p:nvGrpSpPr>
            <p:cNvPr id="203792" name="Group 16"/>
            <p:cNvGrpSpPr>
              <a:grpSpLocks/>
            </p:cNvGrpSpPr>
            <p:nvPr userDrawn="1"/>
          </p:nvGrpSpPr>
          <p:grpSpPr bwMode="auto">
            <a:xfrm>
              <a:off x="1776" y="3631"/>
              <a:ext cx="1626" cy="683"/>
              <a:chOff x="1776" y="3631"/>
              <a:chExt cx="1626" cy="683"/>
            </a:xfrm>
          </p:grpSpPr>
          <p:sp>
            <p:nvSpPr>
              <p:cNvPr id="203793" name="Oval 17"/>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w="9525">
                <a:noFill/>
                <a:round/>
                <a:headEnd/>
                <a:tailEnd/>
              </a:ln>
              <a:effectLst/>
            </p:spPr>
            <p:txBody>
              <a:bodyPr/>
              <a:lstStyle/>
              <a:p>
                <a:endParaRPr lang="en-NZ" dirty="0"/>
              </a:p>
            </p:txBody>
          </p:sp>
          <p:sp>
            <p:nvSpPr>
              <p:cNvPr id="203794" name="Oval 18"/>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w="9525">
                <a:noFill/>
                <a:round/>
                <a:headEnd/>
                <a:tailEnd/>
              </a:ln>
              <a:effectLst/>
            </p:spPr>
            <p:txBody>
              <a:bodyPr/>
              <a:lstStyle/>
              <a:p>
                <a:endParaRPr lang="en-NZ" dirty="0"/>
              </a:p>
            </p:txBody>
          </p:sp>
          <p:sp>
            <p:nvSpPr>
              <p:cNvPr id="203795" name="Oval 19"/>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w="9525">
                <a:noFill/>
                <a:round/>
                <a:headEnd/>
                <a:tailEnd/>
              </a:ln>
              <a:effectLst/>
            </p:spPr>
            <p:txBody>
              <a:bodyPr/>
              <a:lstStyle/>
              <a:p>
                <a:endParaRPr lang="en-NZ" dirty="0"/>
              </a:p>
            </p:txBody>
          </p:sp>
          <p:sp>
            <p:nvSpPr>
              <p:cNvPr id="203796" name="Oval 20"/>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endParaRPr lang="en-NZ" dirty="0"/>
              </a:p>
            </p:txBody>
          </p:sp>
          <p:sp>
            <p:nvSpPr>
              <p:cNvPr id="203797" name="Oval 21"/>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en-NZ" dirty="0"/>
              </a:p>
            </p:txBody>
          </p:sp>
          <p:sp>
            <p:nvSpPr>
              <p:cNvPr id="203798" name="Oval 22"/>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endParaRPr lang="en-NZ" dirty="0"/>
              </a:p>
            </p:txBody>
          </p:sp>
          <p:sp>
            <p:nvSpPr>
              <p:cNvPr id="203799" name="Oval 23"/>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w="9525">
                <a:noFill/>
                <a:round/>
                <a:headEnd/>
                <a:tailEnd/>
              </a:ln>
              <a:effectLst/>
            </p:spPr>
            <p:txBody>
              <a:bodyPr/>
              <a:lstStyle/>
              <a:p>
                <a:endParaRPr lang="en-NZ" dirty="0"/>
              </a:p>
            </p:txBody>
          </p:sp>
          <p:sp>
            <p:nvSpPr>
              <p:cNvPr id="203800" name="Oval 24"/>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w="9525">
                <a:noFill/>
                <a:round/>
                <a:headEnd/>
                <a:tailEnd/>
              </a:ln>
              <a:effectLst/>
            </p:spPr>
            <p:txBody>
              <a:bodyPr/>
              <a:lstStyle/>
              <a:p>
                <a:endParaRPr lang="en-NZ" dirty="0"/>
              </a:p>
            </p:txBody>
          </p:sp>
          <p:sp>
            <p:nvSpPr>
              <p:cNvPr id="203801" name="Freeform 25"/>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w="9525">
                <a:noFill/>
                <a:round/>
                <a:headEnd/>
                <a:tailEnd/>
              </a:ln>
            </p:spPr>
            <p:txBody>
              <a:bodyPr/>
              <a:lstStyle/>
              <a:p>
                <a:endParaRPr lang="en-NZ" dirty="0"/>
              </a:p>
            </p:txBody>
          </p:sp>
          <p:sp>
            <p:nvSpPr>
              <p:cNvPr id="203802" name="Freeform 26"/>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w="9525">
                <a:noFill/>
                <a:round/>
                <a:headEnd/>
                <a:tailEnd/>
              </a:ln>
            </p:spPr>
            <p:txBody>
              <a:bodyPr/>
              <a:lstStyle/>
              <a:p>
                <a:endParaRPr lang="en-NZ" dirty="0"/>
              </a:p>
            </p:txBody>
          </p:sp>
          <p:sp>
            <p:nvSpPr>
              <p:cNvPr id="203803" name="Freeform 27"/>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w="9525">
                <a:noFill/>
                <a:round/>
                <a:headEnd/>
                <a:tailEnd/>
              </a:ln>
            </p:spPr>
            <p:txBody>
              <a:bodyPr/>
              <a:lstStyle/>
              <a:p>
                <a:endParaRPr lang="en-NZ" dirty="0"/>
              </a:p>
            </p:txBody>
          </p:sp>
          <p:sp>
            <p:nvSpPr>
              <p:cNvPr id="203804" name="Freeform 28"/>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w="9525">
                <a:noFill/>
                <a:round/>
                <a:headEnd/>
                <a:tailEnd/>
              </a:ln>
            </p:spPr>
            <p:txBody>
              <a:bodyPr/>
              <a:lstStyle/>
              <a:p>
                <a:endParaRPr lang="en-NZ" dirty="0"/>
              </a:p>
            </p:txBody>
          </p:sp>
          <p:sp>
            <p:nvSpPr>
              <p:cNvPr id="203805" name="Freeform 29"/>
              <p:cNvSpPr>
                <a:spLocks/>
              </p:cNvSpPr>
              <p:nvPr/>
            </p:nvSpPr>
            <p:spPr bwMode="hidden">
              <a:xfrm>
                <a:off x="2068" y="3685"/>
                <a:ext cx="835" cy="150"/>
              </a:xfrm>
              <a:custGeom>
                <a:avLst/>
                <a:gdLst/>
                <a:ahLst/>
                <a:cxnLst>
                  <a:cxn ang="0">
                    <a:pos x="518" y="18"/>
                  </a:cxn>
                  <a:cxn ang="0">
                    <a:pos x="597" y="24"/>
                  </a:cxn>
                  <a:cxn ang="0">
                    <a:pos x="682" y="30"/>
                  </a:cxn>
                  <a:cxn ang="0">
                    <a:pos x="755" y="42"/>
                  </a:cxn>
                  <a:cxn ang="0">
                    <a:pos x="828" y="60"/>
                  </a:cxn>
                  <a:cxn ang="0">
                    <a:pos x="835" y="42"/>
                  </a:cxn>
                  <a:cxn ang="0">
                    <a:pos x="761" y="24"/>
                  </a:cxn>
                  <a:cxn ang="0">
                    <a:pos x="688" y="12"/>
                  </a:cxn>
                  <a:cxn ang="0">
                    <a:pos x="603" y="6"/>
                  </a:cxn>
                  <a:cxn ang="0">
                    <a:pos x="518" y="0"/>
                  </a:cxn>
                  <a:cxn ang="0">
                    <a:pos x="372" y="12"/>
                  </a:cxn>
                  <a:cxn ang="0">
                    <a:pos x="232" y="36"/>
                  </a:cxn>
                  <a:cxn ang="0">
                    <a:pos x="110" y="78"/>
                  </a:cxn>
                  <a:cxn ang="0">
                    <a:pos x="0" y="132"/>
                  </a:cxn>
                  <a:cxn ang="0">
                    <a:pos x="19" y="150"/>
                  </a:cxn>
                  <a:cxn ang="0">
                    <a:pos x="122" y="96"/>
                  </a:cxn>
                  <a:cxn ang="0">
                    <a:pos x="244" y="54"/>
                  </a:cxn>
                  <a:cxn ang="0">
                    <a:pos x="378" y="30"/>
                  </a:cxn>
                  <a:cxn ang="0">
                    <a:pos x="518" y="18"/>
                  </a:cxn>
                  <a:cxn ang="0">
                    <a:pos x="518" y="18"/>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solidFill>
              <a:ln w="9525">
                <a:noFill/>
                <a:round/>
                <a:headEnd/>
                <a:tailEnd/>
              </a:ln>
            </p:spPr>
            <p:txBody>
              <a:bodyPr/>
              <a:lstStyle/>
              <a:p>
                <a:endParaRPr lang="en-NZ" dirty="0"/>
              </a:p>
            </p:txBody>
          </p:sp>
          <p:sp>
            <p:nvSpPr>
              <p:cNvPr id="203806" name="Freeform 30"/>
              <p:cNvSpPr>
                <a:spLocks/>
              </p:cNvSpPr>
              <p:nvPr/>
            </p:nvSpPr>
            <p:spPr bwMode="hidden">
              <a:xfrm>
                <a:off x="1867" y="3853"/>
                <a:ext cx="171" cy="461"/>
              </a:xfrm>
              <a:custGeom>
                <a:avLst/>
                <a:gdLst/>
                <a:ahLst/>
                <a:cxnLst>
                  <a:cxn ang="0">
                    <a:pos x="31" y="263"/>
                  </a:cxn>
                  <a:cxn ang="0">
                    <a:pos x="43" y="191"/>
                  </a:cxn>
                  <a:cxn ang="0">
                    <a:pos x="67" y="131"/>
                  </a:cxn>
                  <a:cxn ang="0">
                    <a:pos x="116" y="72"/>
                  </a:cxn>
                  <a:cxn ang="0">
                    <a:pos x="171" y="18"/>
                  </a:cxn>
                  <a:cxn ang="0">
                    <a:pos x="153" y="0"/>
                  </a:cxn>
                  <a:cxn ang="0">
                    <a:pos x="86" y="60"/>
                  </a:cxn>
                  <a:cxn ang="0">
                    <a:pos x="43" y="120"/>
                  </a:cxn>
                  <a:cxn ang="0">
                    <a:pos x="13" y="191"/>
                  </a:cxn>
                  <a:cxn ang="0">
                    <a:pos x="0" y="263"/>
                  </a:cxn>
                  <a:cxn ang="0">
                    <a:pos x="6" y="317"/>
                  </a:cxn>
                  <a:cxn ang="0">
                    <a:pos x="25" y="365"/>
                  </a:cxn>
                  <a:cxn ang="0">
                    <a:pos x="49" y="413"/>
                  </a:cxn>
                  <a:cxn ang="0">
                    <a:pos x="86" y="461"/>
                  </a:cxn>
                  <a:cxn ang="0">
                    <a:pos x="122" y="461"/>
                  </a:cxn>
                  <a:cxn ang="0">
                    <a:pos x="86" y="413"/>
                  </a:cxn>
                  <a:cxn ang="0">
                    <a:pos x="55" y="365"/>
                  </a:cxn>
                  <a:cxn ang="0">
                    <a:pos x="37" y="317"/>
                  </a:cxn>
                  <a:cxn ang="0">
                    <a:pos x="31" y="263"/>
                  </a:cxn>
                  <a:cxn ang="0">
                    <a:pos x="31" y="263"/>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solidFill>
              <a:ln w="9525">
                <a:noFill/>
                <a:round/>
                <a:headEnd/>
                <a:tailEnd/>
              </a:ln>
            </p:spPr>
            <p:txBody>
              <a:bodyPr/>
              <a:lstStyle/>
              <a:p>
                <a:endParaRPr lang="en-NZ" dirty="0"/>
              </a:p>
            </p:txBody>
          </p:sp>
          <p:sp>
            <p:nvSpPr>
              <p:cNvPr id="203807" name="Freeform 31"/>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n-NZ" dirty="0"/>
              </a:p>
            </p:txBody>
          </p:sp>
          <p:sp>
            <p:nvSpPr>
              <p:cNvPr id="203808" name="Freeform 32"/>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n-NZ" dirty="0"/>
              </a:p>
            </p:txBody>
          </p:sp>
          <p:sp>
            <p:nvSpPr>
              <p:cNvPr id="203809" name="Freeform 33"/>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n-NZ" dirty="0"/>
              </a:p>
            </p:txBody>
          </p:sp>
          <p:sp>
            <p:nvSpPr>
              <p:cNvPr id="203810" name="Freeform 34"/>
              <p:cNvSpPr>
                <a:spLocks/>
              </p:cNvSpPr>
              <p:nvPr/>
            </p:nvSpPr>
            <p:spPr bwMode="hidden">
              <a:xfrm>
                <a:off x="1776" y="3673"/>
                <a:ext cx="481" cy="641"/>
              </a:xfrm>
              <a:custGeom>
                <a:avLst/>
                <a:gdLst/>
                <a:ahLst/>
                <a:cxnLst>
                  <a:cxn ang="0">
                    <a:pos x="18" y="443"/>
                  </a:cxn>
                  <a:cxn ang="0">
                    <a:pos x="24" y="371"/>
                  </a:cxn>
                  <a:cxn ang="0">
                    <a:pos x="55" y="305"/>
                  </a:cxn>
                  <a:cxn ang="0">
                    <a:pos x="91" y="246"/>
                  </a:cxn>
                  <a:cxn ang="0">
                    <a:pos x="146" y="186"/>
                  </a:cxn>
                  <a:cxn ang="0">
                    <a:pos x="213" y="132"/>
                  </a:cxn>
                  <a:cxn ang="0">
                    <a:pos x="292" y="84"/>
                  </a:cxn>
                  <a:cxn ang="0">
                    <a:pos x="384" y="48"/>
                  </a:cxn>
                  <a:cxn ang="0">
                    <a:pos x="481" y="12"/>
                  </a:cxn>
                  <a:cxn ang="0">
                    <a:pos x="457" y="0"/>
                  </a:cxn>
                  <a:cxn ang="0">
                    <a:pos x="359" y="36"/>
                  </a:cxn>
                  <a:cxn ang="0">
                    <a:pos x="274" y="78"/>
                  </a:cxn>
                  <a:cxn ang="0">
                    <a:pos x="195" y="126"/>
                  </a:cxn>
                  <a:cxn ang="0">
                    <a:pos x="128" y="180"/>
                  </a:cxn>
                  <a:cxn ang="0">
                    <a:pos x="73" y="240"/>
                  </a:cxn>
                  <a:cxn ang="0">
                    <a:pos x="37" y="305"/>
                  </a:cxn>
                  <a:cxn ang="0">
                    <a:pos x="6" y="371"/>
                  </a:cxn>
                  <a:cxn ang="0">
                    <a:pos x="0" y="443"/>
                  </a:cxn>
                  <a:cxn ang="0">
                    <a:pos x="6" y="497"/>
                  </a:cxn>
                  <a:cxn ang="0">
                    <a:pos x="18" y="545"/>
                  </a:cxn>
                  <a:cxn ang="0">
                    <a:pos x="43" y="593"/>
                  </a:cxn>
                  <a:cxn ang="0">
                    <a:pos x="73" y="641"/>
                  </a:cxn>
                  <a:cxn ang="0">
                    <a:pos x="97" y="641"/>
                  </a:cxn>
                  <a:cxn ang="0">
                    <a:pos x="67" y="593"/>
                  </a:cxn>
                  <a:cxn ang="0">
                    <a:pos x="43" y="545"/>
                  </a:cxn>
                  <a:cxn ang="0">
                    <a:pos x="24" y="497"/>
                  </a:cxn>
                  <a:cxn ang="0">
                    <a:pos x="18" y="443"/>
                  </a:cxn>
                  <a:cxn ang="0">
                    <a:pos x="18" y="443"/>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solidFill>
              <a:ln w="9525">
                <a:noFill/>
                <a:round/>
                <a:headEnd/>
                <a:tailEnd/>
              </a:ln>
            </p:spPr>
            <p:txBody>
              <a:bodyPr/>
              <a:lstStyle/>
              <a:p>
                <a:endParaRPr lang="en-NZ" dirty="0"/>
              </a:p>
            </p:txBody>
          </p:sp>
        </p:grpSp>
        <p:grpSp>
          <p:nvGrpSpPr>
            <p:cNvPr id="203811" name="Group 35"/>
            <p:cNvGrpSpPr>
              <a:grpSpLocks/>
            </p:cNvGrpSpPr>
            <p:nvPr userDrawn="1"/>
          </p:nvGrpSpPr>
          <p:grpSpPr bwMode="auto">
            <a:xfrm>
              <a:off x="4128" y="3360"/>
              <a:ext cx="1351" cy="821"/>
              <a:chOff x="4128" y="3360"/>
              <a:chExt cx="1351" cy="821"/>
            </a:xfrm>
          </p:grpSpPr>
          <p:sp>
            <p:nvSpPr>
              <p:cNvPr id="203812" name="Freeform 36"/>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n-NZ" dirty="0"/>
              </a:p>
            </p:txBody>
          </p:sp>
          <p:sp>
            <p:nvSpPr>
              <p:cNvPr id="203813" name="Freeform 37"/>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n-NZ" dirty="0"/>
              </a:p>
            </p:txBody>
          </p:sp>
          <p:sp>
            <p:nvSpPr>
              <p:cNvPr id="203814" name="Freeform 38"/>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w="9525">
                <a:noFill/>
                <a:round/>
                <a:headEnd/>
                <a:tailEnd/>
              </a:ln>
            </p:spPr>
            <p:txBody>
              <a:bodyPr/>
              <a:lstStyle/>
              <a:p>
                <a:endParaRPr lang="en-NZ" dirty="0"/>
              </a:p>
            </p:txBody>
          </p:sp>
          <p:sp>
            <p:nvSpPr>
              <p:cNvPr id="203815" name="Freeform 39"/>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n-NZ" dirty="0"/>
              </a:p>
            </p:txBody>
          </p:sp>
          <p:sp>
            <p:nvSpPr>
              <p:cNvPr id="203816" name="Freeform 40"/>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n-NZ" dirty="0"/>
              </a:p>
            </p:txBody>
          </p:sp>
          <p:sp>
            <p:nvSpPr>
              <p:cNvPr id="203817" name="Freeform 41"/>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n-NZ" dirty="0"/>
              </a:p>
            </p:txBody>
          </p:sp>
          <p:sp>
            <p:nvSpPr>
              <p:cNvPr id="203818" name="Freeform 42"/>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n-NZ" dirty="0"/>
              </a:p>
            </p:txBody>
          </p:sp>
          <p:sp>
            <p:nvSpPr>
              <p:cNvPr id="203819" name="Freeform 43"/>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solidFill>
              <a:ln w="9525">
                <a:noFill/>
                <a:round/>
                <a:headEnd/>
                <a:tailEnd/>
              </a:ln>
            </p:spPr>
            <p:txBody>
              <a:bodyPr/>
              <a:lstStyle/>
              <a:p>
                <a:endParaRPr lang="en-NZ" dirty="0"/>
              </a:p>
            </p:txBody>
          </p:sp>
          <p:sp>
            <p:nvSpPr>
              <p:cNvPr id="203820" name="Freeform 44"/>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w="9525">
                <a:noFill/>
                <a:round/>
                <a:headEnd/>
                <a:tailEnd/>
              </a:ln>
            </p:spPr>
            <p:txBody>
              <a:bodyPr/>
              <a:lstStyle/>
              <a:p>
                <a:endParaRPr lang="en-NZ" dirty="0"/>
              </a:p>
            </p:txBody>
          </p:sp>
          <p:sp>
            <p:nvSpPr>
              <p:cNvPr id="203821" name="Freeform 45"/>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n-NZ" dirty="0"/>
              </a:p>
            </p:txBody>
          </p:sp>
          <p:sp>
            <p:nvSpPr>
              <p:cNvPr id="203822" name="Freeform 46"/>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n-NZ" dirty="0"/>
              </a:p>
            </p:txBody>
          </p:sp>
          <p:sp>
            <p:nvSpPr>
              <p:cNvPr id="203823" name="Oval 47"/>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w="9525">
                <a:noFill/>
                <a:round/>
                <a:headEnd/>
                <a:tailEnd/>
              </a:ln>
              <a:effectLst/>
            </p:spPr>
            <p:txBody>
              <a:bodyPr/>
              <a:lstStyle/>
              <a:p>
                <a:endParaRPr lang="en-NZ" dirty="0"/>
              </a:p>
            </p:txBody>
          </p:sp>
          <p:sp>
            <p:nvSpPr>
              <p:cNvPr id="203824" name="Oval 48"/>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w="9525">
                <a:noFill/>
                <a:round/>
                <a:headEnd/>
                <a:tailEnd/>
              </a:ln>
              <a:effectLst/>
            </p:spPr>
            <p:txBody>
              <a:bodyPr/>
              <a:lstStyle/>
              <a:p>
                <a:endParaRPr lang="en-NZ" dirty="0"/>
              </a:p>
            </p:txBody>
          </p:sp>
          <p:sp>
            <p:nvSpPr>
              <p:cNvPr id="203825" name="Oval 49"/>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n-NZ" dirty="0"/>
              </a:p>
            </p:txBody>
          </p:sp>
          <p:sp>
            <p:nvSpPr>
              <p:cNvPr id="203826" name="Oval 50"/>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en-NZ" dirty="0"/>
              </a:p>
            </p:txBody>
          </p:sp>
          <p:sp>
            <p:nvSpPr>
              <p:cNvPr id="203827" name="Oval 51"/>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n-NZ" dirty="0"/>
              </a:p>
            </p:txBody>
          </p:sp>
          <p:sp>
            <p:nvSpPr>
              <p:cNvPr id="203828" name="Oval 52"/>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endParaRPr lang="en-NZ" dirty="0"/>
              </a:p>
            </p:txBody>
          </p:sp>
        </p:grpSp>
        <p:grpSp>
          <p:nvGrpSpPr>
            <p:cNvPr id="203829" name="Group 53"/>
            <p:cNvGrpSpPr>
              <a:grpSpLocks/>
            </p:cNvGrpSpPr>
            <p:nvPr userDrawn="1"/>
          </p:nvGrpSpPr>
          <p:grpSpPr bwMode="auto">
            <a:xfrm>
              <a:off x="5280" y="3024"/>
              <a:ext cx="425" cy="258"/>
              <a:chOff x="5280" y="3024"/>
              <a:chExt cx="425" cy="258"/>
            </a:xfrm>
          </p:grpSpPr>
          <p:sp>
            <p:nvSpPr>
              <p:cNvPr id="203830" name="Freeform 54"/>
              <p:cNvSpPr>
                <a:spLocks/>
              </p:cNvSpPr>
              <p:nvPr/>
            </p:nvSpPr>
            <p:spPr bwMode="hidden">
              <a:xfrm>
                <a:off x="5280" y="3186"/>
                <a:ext cx="383" cy="96"/>
              </a:xfrm>
              <a:custGeom>
                <a:avLst/>
                <a:gdLst/>
                <a:ahLst/>
                <a:cxnLst>
                  <a:cxn ang="0">
                    <a:pos x="209" y="96"/>
                  </a:cxn>
                  <a:cxn ang="0">
                    <a:pos x="143" y="90"/>
                  </a:cxn>
                  <a:cxn ang="0">
                    <a:pos x="83" y="66"/>
                  </a:cxn>
                  <a:cxn ang="0">
                    <a:pos x="35" y="36"/>
                  </a:cxn>
                  <a:cxn ang="0">
                    <a:pos x="6" y="0"/>
                  </a:cxn>
                  <a:cxn ang="0">
                    <a:pos x="0" y="6"/>
                  </a:cxn>
                  <a:cxn ang="0">
                    <a:pos x="29" y="42"/>
                  </a:cxn>
                  <a:cxn ang="0">
                    <a:pos x="77" y="72"/>
                  </a:cxn>
                  <a:cxn ang="0">
                    <a:pos x="137" y="90"/>
                  </a:cxn>
                  <a:cxn ang="0">
                    <a:pos x="209" y="96"/>
                  </a:cxn>
                  <a:cxn ang="0">
                    <a:pos x="263" y="90"/>
                  </a:cxn>
                  <a:cxn ang="0">
                    <a:pos x="311" y="84"/>
                  </a:cxn>
                  <a:cxn ang="0">
                    <a:pos x="352" y="66"/>
                  </a:cxn>
                  <a:cxn ang="0">
                    <a:pos x="382" y="42"/>
                  </a:cxn>
                  <a:cxn ang="0">
                    <a:pos x="376" y="42"/>
                  </a:cxn>
                  <a:cxn ang="0">
                    <a:pos x="346" y="66"/>
                  </a:cxn>
                  <a:cxn ang="0">
                    <a:pos x="305" y="78"/>
                  </a:cxn>
                  <a:cxn ang="0">
                    <a:pos x="263" y="90"/>
                  </a:cxn>
                  <a:cxn ang="0">
                    <a:pos x="209" y="96"/>
                  </a:cxn>
                  <a:cxn ang="0">
                    <a:pos x="209" y="96"/>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NZ" dirty="0"/>
              </a:p>
            </p:txBody>
          </p:sp>
          <p:sp>
            <p:nvSpPr>
              <p:cNvPr id="203831" name="Freeform 55"/>
              <p:cNvSpPr>
                <a:spLocks/>
              </p:cNvSpPr>
              <p:nvPr/>
            </p:nvSpPr>
            <p:spPr bwMode="hidden">
              <a:xfrm>
                <a:off x="5315" y="3024"/>
                <a:ext cx="258" cy="54"/>
              </a:xfrm>
              <a:custGeom>
                <a:avLst/>
                <a:gdLst/>
                <a:ahLst/>
                <a:cxnLst>
                  <a:cxn ang="0">
                    <a:pos x="174" y="0"/>
                  </a:cxn>
                  <a:cxn ang="0">
                    <a:pos x="216" y="6"/>
                  </a:cxn>
                  <a:cxn ang="0">
                    <a:pos x="258" y="12"/>
                  </a:cxn>
                  <a:cxn ang="0">
                    <a:pos x="252" y="6"/>
                  </a:cxn>
                  <a:cxn ang="0">
                    <a:pos x="216" y="0"/>
                  </a:cxn>
                  <a:cxn ang="0">
                    <a:pos x="174" y="0"/>
                  </a:cxn>
                  <a:cxn ang="0">
                    <a:pos x="120" y="6"/>
                  </a:cxn>
                  <a:cxn ang="0">
                    <a:pos x="78" y="12"/>
                  </a:cxn>
                  <a:cxn ang="0">
                    <a:pos x="36" y="30"/>
                  </a:cxn>
                  <a:cxn ang="0">
                    <a:pos x="0" y="48"/>
                  </a:cxn>
                  <a:cxn ang="0">
                    <a:pos x="6" y="54"/>
                  </a:cxn>
                  <a:cxn ang="0">
                    <a:pos x="36" y="36"/>
                  </a:cxn>
                  <a:cxn ang="0">
                    <a:pos x="78" y="18"/>
                  </a:cxn>
                  <a:cxn ang="0">
                    <a:pos x="120" y="6"/>
                  </a:cxn>
                  <a:cxn ang="0">
                    <a:pos x="174" y="0"/>
                  </a:cxn>
                  <a:cxn ang="0">
                    <a:pos x="174" y="0"/>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NZ" dirty="0"/>
              </a:p>
            </p:txBody>
          </p:sp>
          <p:sp>
            <p:nvSpPr>
              <p:cNvPr id="203832" name="Freeform 56"/>
              <p:cNvSpPr>
                <a:spLocks/>
              </p:cNvSpPr>
              <p:nvPr/>
            </p:nvSpPr>
            <p:spPr bwMode="hidden">
              <a:xfrm>
                <a:off x="5645" y="3066"/>
                <a:ext cx="60" cy="156"/>
              </a:xfrm>
              <a:custGeom>
                <a:avLst/>
                <a:gdLst/>
                <a:ahLst/>
                <a:cxnLst>
                  <a:cxn ang="0">
                    <a:pos x="54" y="90"/>
                  </a:cxn>
                  <a:cxn ang="0">
                    <a:pos x="48" y="126"/>
                  </a:cxn>
                  <a:cxn ang="0">
                    <a:pos x="24" y="156"/>
                  </a:cxn>
                  <a:cxn ang="0">
                    <a:pos x="30" y="156"/>
                  </a:cxn>
                  <a:cxn ang="0">
                    <a:pos x="54" y="126"/>
                  </a:cxn>
                  <a:cxn ang="0">
                    <a:pos x="60" y="90"/>
                  </a:cxn>
                  <a:cxn ang="0">
                    <a:pos x="54" y="66"/>
                  </a:cxn>
                  <a:cxn ang="0">
                    <a:pos x="48" y="42"/>
                  </a:cxn>
                  <a:cxn ang="0">
                    <a:pos x="30" y="18"/>
                  </a:cxn>
                  <a:cxn ang="0">
                    <a:pos x="6" y="0"/>
                  </a:cxn>
                  <a:cxn ang="0">
                    <a:pos x="0" y="6"/>
                  </a:cxn>
                  <a:cxn ang="0">
                    <a:pos x="24" y="24"/>
                  </a:cxn>
                  <a:cxn ang="0">
                    <a:pos x="42" y="42"/>
                  </a:cxn>
                  <a:cxn ang="0">
                    <a:pos x="48" y="66"/>
                  </a:cxn>
                  <a:cxn ang="0">
                    <a:pos x="54" y="90"/>
                  </a:cxn>
                  <a:cxn ang="0">
                    <a:pos x="54" y="90"/>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NZ" dirty="0"/>
              </a:p>
            </p:txBody>
          </p:sp>
          <p:sp>
            <p:nvSpPr>
              <p:cNvPr id="203833" name="Freeform 57"/>
              <p:cNvSpPr>
                <a:spLocks/>
              </p:cNvSpPr>
              <p:nvPr/>
            </p:nvSpPr>
            <p:spPr bwMode="hidden">
              <a:xfrm>
                <a:off x="5375" y="3246"/>
                <a:ext cx="192" cy="18"/>
              </a:xfrm>
              <a:custGeom>
                <a:avLst/>
                <a:gdLst/>
                <a:ahLst/>
                <a:cxnLst>
                  <a:cxn ang="0">
                    <a:pos x="114" y="12"/>
                  </a:cxn>
                  <a:cxn ang="0">
                    <a:pos x="72" y="6"/>
                  </a:cxn>
                  <a:cxn ang="0">
                    <a:pos x="30" y="0"/>
                  </a:cxn>
                  <a:cxn ang="0">
                    <a:pos x="0" y="0"/>
                  </a:cxn>
                  <a:cxn ang="0">
                    <a:pos x="54" y="12"/>
                  </a:cxn>
                  <a:cxn ang="0">
                    <a:pos x="114" y="18"/>
                  </a:cxn>
                  <a:cxn ang="0">
                    <a:pos x="156" y="18"/>
                  </a:cxn>
                  <a:cxn ang="0">
                    <a:pos x="192" y="12"/>
                  </a:cxn>
                  <a:cxn ang="0">
                    <a:pos x="186" y="0"/>
                  </a:cxn>
                  <a:cxn ang="0">
                    <a:pos x="150" y="6"/>
                  </a:cxn>
                  <a:cxn ang="0">
                    <a:pos x="114" y="12"/>
                  </a:cxn>
                  <a:cxn ang="0">
                    <a:pos x="114" y="12"/>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NZ" dirty="0"/>
              </a:p>
            </p:txBody>
          </p:sp>
          <p:sp>
            <p:nvSpPr>
              <p:cNvPr id="203834" name="Freeform 58"/>
              <p:cNvSpPr>
                <a:spLocks/>
              </p:cNvSpPr>
              <p:nvPr/>
            </p:nvSpPr>
            <p:spPr bwMode="hidden">
              <a:xfrm>
                <a:off x="5304" y="3042"/>
                <a:ext cx="161" cy="186"/>
              </a:xfrm>
              <a:custGeom>
                <a:avLst/>
                <a:gdLst/>
                <a:ahLst/>
                <a:cxnLst>
                  <a:cxn ang="0">
                    <a:pos x="11" y="114"/>
                  </a:cxn>
                  <a:cxn ang="0">
                    <a:pos x="17" y="96"/>
                  </a:cxn>
                  <a:cxn ang="0">
                    <a:pos x="23" y="78"/>
                  </a:cxn>
                  <a:cxn ang="0">
                    <a:pos x="53" y="42"/>
                  </a:cxn>
                  <a:cxn ang="0">
                    <a:pos x="101" y="18"/>
                  </a:cxn>
                  <a:cxn ang="0">
                    <a:pos x="155" y="6"/>
                  </a:cxn>
                  <a:cxn ang="0">
                    <a:pos x="161" y="0"/>
                  </a:cxn>
                  <a:cxn ang="0">
                    <a:pos x="95" y="12"/>
                  </a:cxn>
                  <a:cxn ang="0">
                    <a:pos x="47" y="36"/>
                  </a:cxn>
                  <a:cxn ang="0">
                    <a:pos x="11" y="72"/>
                  </a:cxn>
                  <a:cxn ang="0">
                    <a:pos x="5" y="90"/>
                  </a:cxn>
                  <a:cxn ang="0">
                    <a:pos x="0" y="114"/>
                  </a:cxn>
                  <a:cxn ang="0">
                    <a:pos x="11" y="150"/>
                  </a:cxn>
                  <a:cxn ang="0">
                    <a:pos x="23" y="168"/>
                  </a:cxn>
                  <a:cxn ang="0">
                    <a:pos x="41" y="186"/>
                  </a:cxn>
                  <a:cxn ang="0">
                    <a:pos x="65" y="186"/>
                  </a:cxn>
                  <a:cxn ang="0">
                    <a:pos x="41" y="168"/>
                  </a:cxn>
                  <a:cxn ang="0">
                    <a:pos x="23" y="150"/>
                  </a:cxn>
                  <a:cxn ang="0">
                    <a:pos x="17" y="132"/>
                  </a:cxn>
                  <a:cxn ang="0">
                    <a:pos x="11" y="114"/>
                  </a:cxn>
                  <a:cxn ang="0">
                    <a:pos x="11" y="114"/>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n-NZ" dirty="0"/>
              </a:p>
            </p:txBody>
          </p:sp>
          <p:sp>
            <p:nvSpPr>
              <p:cNvPr id="203835" name="Freeform 59"/>
              <p:cNvSpPr>
                <a:spLocks/>
              </p:cNvSpPr>
              <p:nvPr/>
            </p:nvSpPr>
            <p:spPr bwMode="hidden">
              <a:xfrm>
                <a:off x="5489" y="3042"/>
                <a:ext cx="186" cy="210"/>
              </a:xfrm>
              <a:custGeom>
                <a:avLst/>
                <a:gdLst/>
                <a:ahLst/>
                <a:cxnLst>
                  <a:cxn ang="0">
                    <a:pos x="0" y="6"/>
                  </a:cxn>
                  <a:cxn ang="0">
                    <a:pos x="66" y="12"/>
                  </a:cxn>
                  <a:cxn ang="0">
                    <a:pos x="119" y="36"/>
                  </a:cxn>
                  <a:cxn ang="0">
                    <a:pos x="155" y="72"/>
                  </a:cxn>
                  <a:cxn ang="0">
                    <a:pos x="161" y="90"/>
                  </a:cxn>
                  <a:cxn ang="0">
                    <a:pos x="167" y="114"/>
                  </a:cxn>
                  <a:cxn ang="0">
                    <a:pos x="161" y="138"/>
                  </a:cxn>
                  <a:cxn ang="0">
                    <a:pos x="149" y="162"/>
                  </a:cxn>
                  <a:cxn ang="0">
                    <a:pos x="119" y="180"/>
                  </a:cxn>
                  <a:cxn ang="0">
                    <a:pos x="90" y="198"/>
                  </a:cxn>
                  <a:cxn ang="0">
                    <a:pos x="96" y="210"/>
                  </a:cxn>
                  <a:cxn ang="0">
                    <a:pos x="131" y="192"/>
                  </a:cxn>
                  <a:cxn ang="0">
                    <a:pos x="161" y="168"/>
                  </a:cxn>
                  <a:cxn ang="0">
                    <a:pos x="179" y="144"/>
                  </a:cxn>
                  <a:cxn ang="0">
                    <a:pos x="185" y="114"/>
                  </a:cxn>
                  <a:cxn ang="0">
                    <a:pos x="179" y="90"/>
                  </a:cxn>
                  <a:cxn ang="0">
                    <a:pos x="173" y="66"/>
                  </a:cxn>
                  <a:cxn ang="0">
                    <a:pos x="155" y="48"/>
                  </a:cxn>
                  <a:cxn ang="0">
                    <a:pos x="131" y="30"/>
                  </a:cxn>
                  <a:cxn ang="0">
                    <a:pos x="72" y="6"/>
                  </a:cxn>
                  <a:cxn ang="0">
                    <a:pos x="0" y="0"/>
                  </a:cxn>
                  <a:cxn ang="0">
                    <a:pos x="0" y="6"/>
                  </a:cxn>
                  <a:cxn ang="0">
                    <a:pos x="0" y="6"/>
                  </a:cxn>
                  <a:cxn ang="0">
                    <a:pos x="0" y="6"/>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n-NZ" dirty="0"/>
              </a:p>
            </p:txBody>
          </p:sp>
          <p:sp>
            <p:nvSpPr>
              <p:cNvPr id="203836" name="Freeform 60"/>
              <p:cNvSpPr>
                <a:spLocks noEditPoints="1"/>
              </p:cNvSpPr>
              <p:nvPr/>
            </p:nvSpPr>
            <p:spPr bwMode="hidden">
              <a:xfrm>
                <a:off x="5345" y="3058"/>
                <a:ext cx="299" cy="186"/>
              </a:xfrm>
              <a:custGeom>
                <a:avLst/>
                <a:gdLst/>
                <a:ahLst/>
                <a:cxnLst>
                  <a:cxn ang="0">
                    <a:pos x="150" y="0"/>
                  </a:cxn>
                  <a:cxn ang="0">
                    <a:pos x="90" y="6"/>
                  </a:cxn>
                  <a:cxn ang="0">
                    <a:pos x="42" y="30"/>
                  </a:cxn>
                  <a:cxn ang="0">
                    <a:pos x="12" y="54"/>
                  </a:cxn>
                  <a:cxn ang="0">
                    <a:pos x="6" y="72"/>
                  </a:cxn>
                  <a:cxn ang="0">
                    <a:pos x="0" y="90"/>
                  </a:cxn>
                  <a:cxn ang="0">
                    <a:pos x="6" y="108"/>
                  </a:cxn>
                  <a:cxn ang="0">
                    <a:pos x="12" y="126"/>
                  </a:cxn>
                  <a:cxn ang="0">
                    <a:pos x="42" y="156"/>
                  </a:cxn>
                  <a:cxn ang="0">
                    <a:pos x="90" y="180"/>
                  </a:cxn>
                  <a:cxn ang="0">
                    <a:pos x="150" y="186"/>
                  </a:cxn>
                  <a:cxn ang="0">
                    <a:pos x="209" y="180"/>
                  </a:cxn>
                  <a:cxn ang="0">
                    <a:pos x="257" y="156"/>
                  </a:cxn>
                  <a:cxn ang="0">
                    <a:pos x="287" y="126"/>
                  </a:cxn>
                  <a:cxn ang="0">
                    <a:pos x="299" y="108"/>
                  </a:cxn>
                  <a:cxn ang="0">
                    <a:pos x="299" y="90"/>
                  </a:cxn>
                  <a:cxn ang="0">
                    <a:pos x="299" y="72"/>
                  </a:cxn>
                  <a:cxn ang="0">
                    <a:pos x="287" y="54"/>
                  </a:cxn>
                  <a:cxn ang="0">
                    <a:pos x="257" y="30"/>
                  </a:cxn>
                  <a:cxn ang="0">
                    <a:pos x="209" y="6"/>
                  </a:cxn>
                  <a:cxn ang="0">
                    <a:pos x="150" y="0"/>
                  </a:cxn>
                  <a:cxn ang="0">
                    <a:pos x="150" y="0"/>
                  </a:cxn>
                  <a:cxn ang="0">
                    <a:pos x="150" y="180"/>
                  </a:cxn>
                  <a:cxn ang="0">
                    <a:pos x="96" y="174"/>
                  </a:cxn>
                  <a:cxn ang="0">
                    <a:pos x="48" y="156"/>
                  </a:cxn>
                  <a:cxn ang="0">
                    <a:pos x="18" y="126"/>
                  </a:cxn>
                  <a:cxn ang="0">
                    <a:pos x="12" y="108"/>
                  </a:cxn>
                  <a:cxn ang="0">
                    <a:pos x="6" y="90"/>
                  </a:cxn>
                  <a:cxn ang="0">
                    <a:pos x="12" y="72"/>
                  </a:cxn>
                  <a:cxn ang="0">
                    <a:pos x="18" y="54"/>
                  </a:cxn>
                  <a:cxn ang="0">
                    <a:pos x="48" y="30"/>
                  </a:cxn>
                  <a:cxn ang="0">
                    <a:pos x="96" y="12"/>
                  </a:cxn>
                  <a:cxn ang="0">
                    <a:pos x="150" y="6"/>
                  </a:cxn>
                  <a:cxn ang="0">
                    <a:pos x="203" y="12"/>
                  </a:cxn>
                  <a:cxn ang="0">
                    <a:pos x="251" y="30"/>
                  </a:cxn>
                  <a:cxn ang="0">
                    <a:pos x="281" y="54"/>
                  </a:cxn>
                  <a:cxn ang="0">
                    <a:pos x="293" y="72"/>
                  </a:cxn>
                  <a:cxn ang="0">
                    <a:pos x="293" y="90"/>
                  </a:cxn>
                  <a:cxn ang="0">
                    <a:pos x="293" y="108"/>
                  </a:cxn>
                  <a:cxn ang="0">
                    <a:pos x="281" y="126"/>
                  </a:cxn>
                  <a:cxn ang="0">
                    <a:pos x="251" y="156"/>
                  </a:cxn>
                  <a:cxn ang="0">
                    <a:pos x="203" y="174"/>
                  </a:cxn>
                  <a:cxn ang="0">
                    <a:pos x="150" y="180"/>
                  </a:cxn>
                  <a:cxn ang="0">
                    <a:pos x="150" y="180"/>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NZ" dirty="0"/>
              </a:p>
            </p:txBody>
          </p:sp>
          <p:grpSp>
            <p:nvGrpSpPr>
              <p:cNvPr id="203837" name="Group 61"/>
              <p:cNvGrpSpPr>
                <a:grpSpLocks/>
              </p:cNvGrpSpPr>
              <p:nvPr/>
            </p:nvGrpSpPr>
            <p:grpSpPr bwMode="auto">
              <a:xfrm>
                <a:off x="5381" y="3085"/>
                <a:ext cx="227" cy="132"/>
                <a:chOff x="5381" y="3085"/>
                <a:chExt cx="227" cy="132"/>
              </a:xfrm>
            </p:grpSpPr>
            <p:sp>
              <p:nvSpPr>
                <p:cNvPr id="203838" name="Oval 62"/>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endParaRPr lang="en-NZ" dirty="0"/>
                </a:p>
              </p:txBody>
            </p:sp>
            <p:sp>
              <p:nvSpPr>
                <p:cNvPr id="203839" name="Oval 63"/>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endParaRPr lang="en-NZ" dirty="0"/>
                </a:p>
              </p:txBody>
            </p:sp>
            <p:sp>
              <p:nvSpPr>
                <p:cNvPr id="203840" name="Oval 64"/>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endParaRPr lang="en-NZ" dirty="0"/>
                </a:p>
              </p:txBody>
            </p:sp>
            <p:sp>
              <p:nvSpPr>
                <p:cNvPr id="203841" name="Oval 65"/>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endParaRPr lang="en-NZ" dirty="0"/>
                </a:p>
              </p:txBody>
            </p:sp>
          </p:grpSp>
        </p:grpSp>
      </p:grpSp>
      <p:sp>
        <p:nvSpPr>
          <p:cNvPr id="203842" name="Rectangle 66"/>
          <p:cNvSpPr>
            <a:spLocks noGrp="1" noChangeArrowheads="1"/>
          </p:cNvSpPr>
          <p:nvPr>
            <p:ph type="ctrTitle" sz="quarter"/>
          </p:nvPr>
        </p:nvSpPr>
        <p:spPr>
          <a:xfrm>
            <a:off x="685800" y="1692275"/>
            <a:ext cx="7772400" cy="1736725"/>
          </a:xfrm>
        </p:spPr>
        <p:txBody>
          <a:bodyPr anchor="b"/>
          <a:lstStyle>
            <a:lvl1pPr>
              <a:defRPr sz="5400"/>
            </a:lvl1pPr>
          </a:lstStyle>
          <a:p>
            <a:r>
              <a:rPr lang="en-US"/>
              <a:t>Click to edit Master title style</a:t>
            </a:r>
          </a:p>
        </p:txBody>
      </p:sp>
      <p:sp>
        <p:nvSpPr>
          <p:cNvPr id="203843" name="Rectangle 67"/>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203844" name="Rectangle 68"/>
          <p:cNvSpPr>
            <a:spLocks noGrp="1" noChangeArrowheads="1"/>
          </p:cNvSpPr>
          <p:nvPr>
            <p:ph type="dt" sz="quarter" idx="2"/>
          </p:nvPr>
        </p:nvSpPr>
        <p:spPr>
          <a:xfrm>
            <a:off x="457200" y="6248400"/>
            <a:ext cx="2133600" cy="457200"/>
          </a:xfrm>
        </p:spPr>
        <p:txBody>
          <a:bodyPr/>
          <a:lstStyle>
            <a:lvl1pPr>
              <a:defRPr/>
            </a:lvl1pPr>
          </a:lstStyle>
          <a:p>
            <a:endParaRPr lang="en-US" dirty="0"/>
          </a:p>
        </p:txBody>
      </p:sp>
      <p:sp>
        <p:nvSpPr>
          <p:cNvPr id="203845" name="Rectangle 69"/>
          <p:cNvSpPr>
            <a:spLocks noGrp="1" noChangeArrowheads="1"/>
          </p:cNvSpPr>
          <p:nvPr>
            <p:ph type="ftr" sz="quarter" idx="3"/>
          </p:nvPr>
        </p:nvSpPr>
        <p:spPr>
          <a:xfrm>
            <a:off x="3124200" y="6248400"/>
            <a:ext cx="2895600" cy="457200"/>
          </a:xfrm>
        </p:spPr>
        <p:txBody>
          <a:bodyPr/>
          <a:lstStyle>
            <a:lvl1pPr>
              <a:defRPr/>
            </a:lvl1pPr>
          </a:lstStyle>
          <a:p>
            <a:endParaRPr lang="en-US" dirty="0"/>
          </a:p>
        </p:txBody>
      </p:sp>
      <p:sp>
        <p:nvSpPr>
          <p:cNvPr id="203846" name="Rectangle 70"/>
          <p:cNvSpPr>
            <a:spLocks noGrp="1" noChangeArrowheads="1"/>
          </p:cNvSpPr>
          <p:nvPr>
            <p:ph type="sldNum" sz="quarter" idx="4"/>
          </p:nvPr>
        </p:nvSpPr>
        <p:spPr>
          <a:xfrm>
            <a:off x="6553200" y="6248400"/>
            <a:ext cx="2133600" cy="457200"/>
          </a:xfrm>
        </p:spPr>
        <p:txBody>
          <a:bodyPr/>
          <a:lstStyle>
            <a:lvl1pPr>
              <a:defRPr/>
            </a:lvl1pPr>
          </a:lstStyle>
          <a:p>
            <a:fld id="{ED45ABDD-2E91-41FA-BD12-9C7F4FFFBBBD}" type="slidenum">
              <a:rPr lang="en-US"/>
              <a:pPr/>
              <a:t>‹#›</a:t>
            </a:fld>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05985576-DAB7-4571-B3B3-06C7F4D40C00}" type="slidenum">
              <a:rPr lang="en-US"/>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48350"/>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7813"/>
            <a:ext cx="6019800" cy="5848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89219963-A8D4-4B60-BB5C-5B5813A0BFBC}" type="slidenum">
              <a:rPr lang="en-US"/>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7813"/>
            <a:ext cx="8229600" cy="58483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3" name="Date Placeholder 2"/>
          <p:cNvSpPr>
            <a:spLocks noGrp="1"/>
          </p:cNvSpPr>
          <p:nvPr>
            <p:ph type="dt" sz="half" idx="10"/>
          </p:nvPr>
        </p:nvSpPr>
        <p:spPr>
          <a:xfrm>
            <a:off x="457200" y="6245225"/>
            <a:ext cx="2133600" cy="476250"/>
          </a:xfrm>
        </p:spPr>
        <p:txBody>
          <a:bodyPr/>
          <a:lstStyle>
            <a:lvl1pPr>
              <a:defRPr/>
            </a:lvl1pPr>
          </a:lstStyle>
          <a:p>
            <a:endParaRPr lang="en-US" dirty="0"/>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US" dirty="0"/>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42F45F3A-EA2A-4E62-9696-18B6C00D9581}" type="slidenum">
              <a:rPr lang="en-US"/>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NZ"/>
          </a:p>
        </p:txBody>
      </p:sp>
      <p:sp>
        <p:nvSpPr>
          <p:cNvPr id="3" name="Table Placeholder 2"/>
          <p:cNvSpPr>
            <a:spLocks noGrp="1"/>
          </p:cNvSpPr>
          <p:nvPr>
            <p:ph type="tbl" idx="1"/>
          </p:nvPr>
        </p:nvSpPr>
        <p:spPr>
          <a:xfrm>
            <a:off x="457200" y="1600200"/>
            <a:ext cx="8229600" cy="4525963"/>
          </a:xfrm>
        </p:spPr>
        <p:txBody>
          <a:bodyPr/>
          <a:lstStyle/>
          <a:p>
            <a:endParaRPr lang="en-NZ" dirty="0"/>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US" dirty="0"/>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US" dirty="0"/>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25FFBCCF-A733-4105-9D5B-D8BE2B1D02C1}" type="slidenum">
              <a:rPr lang="en-US"/>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388CEF49-45D4-469F-8351-2CD8FEF7A7A8}" type="slidenum">
              <a:rPr lang="en-US"/>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19F7A8E7-7047-475B-87A7-8597A5C5A218}" type="slidenum">
              <a:rPr lang="en-US"/>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34CC3B6D-C37D-4B59-9C2D-BDFA2FC595B4}" type="slidenum">
              <a:rPr lang="en-US"/>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lvl1pPr>
              <a:defRPr/>
            </a:lvl1pPr>
          </a:lstStyle>
          <a:p>
            <a:endParaRPr lang="en-US" dirty="0"/>
          </a:p>
        </p:txBody>
      </p:sp>
      <p:sp>
        <p:nvSpPr>
          <p:cNvPr id="8" name="Footer Placeholder 7"/>
          <p:cNvSpPr>
            <a:spLocks noGrp="1"/>
          </p:cNvSpPr>
          <p:nvPr>
            <p:ph type="ftr" sz="quarter" idx="11"/>
          </p:nvPr>
        </p:nvSpPr>
        <p:spPr/>
        <p:txBody>
          <a:bodyPr/>
          <a:lstStyle>
            <a:lvl1pPr>
              <a:defRPr/>
            </a:lvl1pPr>
          </a:lstStyle>
          <a:p>
            <a:endParaRPr lang="en-US" dirty="0"/>
          </a:p>
        </p:txBody>
      </p:sp>
      <p:sp>
        <p:nvSpPr>
          <p:cNvPr id="9" name="Slide Number Placeholder 8"/>
          <p:cNvSpPr>
            <a:spLocks noGrp="1"/>
          </p:cNvSpPr>
          <p:nvPr>
            <p:ph type="sldNum" sz="quarter" idx="12"/>
          </p:nvPr>
        </p:nvSpPr>
        <p:spPr/>
        <p:txBody>
          <a:bodyPr/>
          <a:lstStyle>
            <a:lvl1pPr>
              <a:defRPr/>
            </a:lvl1pPr>
          </a:lstStyle>
          <a:p>
            <a:fld id="{02113457-1865-4A9D-905D-1E15D22F84F9}" type="slidenum">
              <a:rPr lang="en-US"/>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lvl1pPr>
              <a:defRPr/>
            </a:lvl1pPr>
          </a:lstStyle>
          <a:p>
            <a:endParaRPr lang="en-US" dirty="0"/>
          </a:p>
        </p:txBody>
      </p:sp>
      <p:sp>
        <p:nvSpPr>
          <p:cNvPr id="4" name="Footer Placeholder 3"/>
          <p:cNvSpPr>
            <a:spLocks noGrp="1"/>
          </p:cNvSpPr>
          <p:nvPr>
            <p:ph type="ftr" sz="quarter" idx="11"/>
          </p:nvPr>
        </p:nvSpPr>
        <p:spPr/>
        <p:txBody>
          <a:bodyPr/>
          <a:lstStyle>
            <a:lvl1pPr>
              <a:defRPr/>
            </a:lvl1pPr>
          </a:lstStyle>
          <a:p>
            <a:endParaRPr lang="en-US" dirty="0"/>
          </a:p>
        </p:txBody>
      </p:sp>
      <p:sp>
        <p:nvSpPr>
          <p:cNvPr id="5" name="Slide Number Placeholder 4"/>
          <p:cNvSpPr>
            <a:spLocks noGrp="1"/>
          </p:cNvSpPr>
          <p:nvPr>
            <p:ph type="sldNum" sz="quarter" idx="12"/>
          </p:nvPr>
        </p:nvSpPr>
        <p:spPr/>
        <p:txBody>
          <a:bodyPr/>
          <a:lstStyle>
            <a:lvl1pPr>
              <a:defRPr/>
            </a:lvl1pPr>
          </a:lstStyle>
          <a:p>
            <a:fld id="{89FBBF13-ED57-4BA1-9740-374E5B1EDCE3}" type="slidenum">
              <a:rPr lang="en-US"/>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dirty="0"/>
          </a:p>
        </p:txBody>
      </p:sp>
      <p:sp>
        <p:nvSpPr>
          <p:cNvPr id="3" name="Footer Placeholder 2"/>
          <p:cNvSpPr>
            <a:spLocks noGrp="1"/>
          </p:cNvSpPr>
          <p:nvPr>
            <p:ph type="ftr" sz="quarter" idx="11"/>
          </p:nvPr>
        </p:nvSpPr>
        <p:spPr/>
        <p:txBody>
          <a:bodyPr/>
          <a:lstStyle>
            <a:lvl1pPr>
              <a:defRPr/>
            </a:lvl1pPr>
          </a:lstStyle>
          <a:p>
            <a:endParaRPr lang="en-US" dirty="0"/>
          </a:p>
        </p:txBody>
      </p:sp>
      <p:sp>
        <p:nvSpPr>
          <p:cNvPr id="4" name="Slide Number Placeholder 3"/>
          <p:cNvSpPr>
            <a:spLocks noGrp="1"/>
          </p:cNvSpPr>
          <p:nvPr>
            <p:ph type="sldNum" sz="quarter" idx="12"/>
          </p:nvPr>
        </p:nvSpPr>
        <p:spPr/>
        <p:txBody>
          <a:bodyPr/>
          <a:lstStyle>
            <a:lvl1pPr>
              <a:defRPr/>
            </a:lvl1pPr>
          </a:lstStyle>
          <a:p>
            <a:fld id="{EC2DFE95-9FCF-446D-8090-39F7FCA634B6}" type="slidenum">
              <a:rPr lang="en-US"/>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F054EB00-C107-4270-A30A-C8B8B3B155FD}" type="slidenum">
              <a:rPr lang="en-US"/>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8FDBD94E-7252-4E45-A0C4-BC3127811CE7}" type="slidenum">
              <a:rPr lang="en-US"/>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2754" name="Freeform 2"/>
          <p:cNvSpPr>
            <a:spLocks/>
          </p:cNvSpPr>
          <p:nvPr/>
        </p:nvSpPr>
        <p:spPr bwMode="hidden">
          <a:xfrm>
            <a:off x="6627813" y="6429375"/>
            <a:ext cx="285750" cy="209550"/>
          </a:xfrm>
          <a:custGeom>
            <a:avLst/>
            <a:gdLst/>
            <a:ahLst/>
            <a:cxnLst>
              <a:cxn ang="0">
                <a:pos x="0" y="132"/>
              </a:cxn>
              <a:cxn ang="0">
                <a:pos x="29" y="132"/>
              </a:cxn>
              <a:cxn ang="0">
                <a:pos x="77" y="108"/>
              </a:cxn>
              <a:cxn ang="0">
                <a:pos x="119" y="78"/>
              </a:cxn>
              <a:cxn ang="0">
                <a:pos x="155" y="48"/>
              </a:cxn>
              <a:cxn ang="0">
                <a:pos x="179" y="12"/>
              </a:cxn>
              <a:cxn ang="0">
                <a:pos x="173" y="6"/>
              </a:cxn>
              <a:cxn ang="0">
                <a:pos x="167" y="0"/>
              </a:cxn>
              <a:cxn ang="0">
                <a:pos x="137" y="42"/>
              </a:cxn>
              <a:cxn ang="0">
                <a:pos x="101" y="78"/>
              </a:cxn>
              <a:cxn ang="0">
                <a:pos x="53" y="108"/>
              </a:cxn>
              <a:cxn ang="0">
                <a:pos x="0" y="132"/>
              </a:cxn>
              <a:cxn ang="0">
                <a:pos x="0" y="132"/>
              </a:cxn>
            </a:cxnLst>
            <a:rect l="0" t="0" r="r" b="b"/>
            <a:pathLst>
              <a:path w="179" h="132">
                <a:moveTo>
                  <a:pt x="0" y="132"/>
                </a:moveTo>
                <a:lnTo>
                  <a:pt x="29" y="132"/>
                </a:lnTo>
                <a:lnTo>
                  <a:pt x="77" y="108"/>
                </a:lnTo>
                <a:lnTo>
                  <a:pt x="119" y="78"/>
                </a:lnTo>
                <a:lnTo>
                  <a:pt x="155" y="48"/>
                </a:lnTo>
                <a:lnTo>
                  <a:pt x="179" y="12"/>
                </a:lnTo>
                <a:lnTo>
                  <a:pt x="173" y="6"/>
                </a:lnTo>
                <a:lnTo>
                  <a:pt x="167" y="0"/>
                </a:lnTo>
                <a:lnTo>
                  <a:pt x="137" y="42"/>
                </a:lnTo>
                <a:lnTo>
                  <a:pt x="101" y="78"/>
                </a:lnTo>
                <a:lnTo>
                  <a:pt x="53" y="108"/>
                </a:lnTo>
                <a:lnTo>
                  <a:pt x="0" y="132"/>
                </a:lnTo>
                <a:lnTo>
                  <a:pt x="0" y="132"/>
                </a:lnTo>
                <a:close/>
              </a:path>
            </a:pathLst>
          </a:custGeom>
          <a:gradFill rotWithShape="0">
            <a:gsLst>
              <a:gs pos="0">
                <a:schemeClr val="accent2"/>
              </a:gs>
              <a:gs pos="100000">
                <a:schemeClr val="accent2">
                  <a:gamma/>
                  <a:shade val="87843"/>
                  <a:invGamma/>
                </a:schemeClr>
              </a:gs>
            </a:gsLst>
            <a:lin ang="18900000" scaled="1"/>
          </a:gradFill>
          <a:ln w="9525">
            <a:noFill/>
            <a:round/>
            <a:headEnd/>
            <a:tailEnd/>
          </a:ln>
        </p:spPr>
        <p:txBody>
          <a:bodyPr/>
          <a:lstStyle/>
          <a:p>
            <a:endParaRPr lang="en-NZ" dirty="0"/>
          </a:p>
        </p:txBody>
      </p:sp>
      <p:grpSp>
        <p:nvGrpSpPr>
          <p:cNvPr id="202755" name="Group 3"/>
          <p:cNvGrpSpPr>
            <a:grpSpLocks/>
          </p:cNvGrpSpPr>
          <p:nvPr/>
        </p:nvGrpSpPr>
        <p:grpSpPr bwMode="auto">
          <a:xfrm>
            <a:off x="3175" y="4267200"/>
            <a:ext cx="9140825" cy="2590800"/>
            <a:chOff x="2" y="2688"/>
            <a:chExt cx="5758" cy="1632"/>
          </a:xfrm>
        </p:grpSpPr>
        <p:sp>
          <p:nvSpPr>
            <p:cNvPr id="202756" name="Freeform 4"/>
            <p:cNvSpPr>
              <a:spLocks/>
            </p:cNvSpPr>
            <p:nvPr/>
          </p:nvSpPr>
          <p:spPr bwMode="hidden">
            <a:xfrm>
              <a:off x="2" y="2688"/>
              <a:ext cx="5758" cy="1632"/>
            </a:xfrm>
            <a:custGeom>
              <a:avLst/>
              <a:gdLst/>
              <a:ahLst/>
              <a:cxnLst>
                <a:cxn ang="0">
                  <a:pos x="5740" y="4316"/>
                </a:cxn>
                <a:cxn ang="0">
                  <a:pos x="0" y="4316"/>
                </a:cxn>
                <a:cxn ang="0">
                  <a:pos x="0" y="0"/>
                </a:cxn>
                <a:cxn ang="0">
                  <a:pos x="5740" y="0"/>
                </a:cxn>
                <a:cxn ang="0">
                  <a:pos x="5740" y="4316"/>
                </a:cxn>
                <a:cxn ang="0">
                  <a:pos x="5740" y="4316"/>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n-NZ" dirty="0"/>
            </a:p>
          </p:txBody>
        </p:sp>
        <p:grpSp>
          <p:nvGrpSpPr>
            <p:cNvPr id="202757" name="Group 5"/>
            <p:cNvGrpSpPr>
              <a:grpSpLocks/>
            </p:cNvGrpSpPr>
            <p:nvPr userDrawn="1"/>
          </p:nvGrpSpPr>
          <p:grpSpPr bwMode="auto">
            <a:xfrm>
              <a:off x="3528" y="3715"/>
              <a:ext cx="792" cy="521"/>
              <a:chOff x="3527" y="3715"/>
              <a:chExt cx="792" cy="521"/>
            </a:xfrm>
          </p:grpSpPr>
          <p:sp>
            <p:nvSpPr>
              <p:cNvPr id="202758" name="Oval 6"/>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w="9525">
                <a:noFill/>
                <a:round/>
                <a:headEnd/>
                <a:tailEnd/>
              </a:ln>
              <a:effectLst/>
            </p:spPr>
            <p:txBody>
              <a:bodyPr/>
              <a:lstStyle/>
              <a:p>
                <a:endParaRPr lang="en-NZ" dirty="0"/>
              </a:p>
            </p:txBody>
          </p:sp>
          <p:sp>
            <p:nvSpPr>
              <p:cNvPr id="202759" name="Oval 7"/>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w="9525">
                <a:noFill/>
                <a:round/>
                <a:headEnd/>
                <a:tailEnd/>
              </a:ln>
              <a:effectLst/>
            </p:spPr>
            <p:txBody>
              <a:bodyPr/>
              <a:lstStyle/>
              <a:p>
                <a:endParaRPr lang="en-NZ" dirty="0"/>
              </a:p>
            </p:txBody>
          </p:sp>
          <p:sp>
            <p:nvSpPr>
              <p:cNvPr id="202760" name="Oval 8"/>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n-NZ" dirty="0"/>
              </a:p>
            </p:txBody>
          </p:sp>
          <p:sp>
            <p:nvSpPr>
              <p:cNvPr id="202761" name="Oval 9"/>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endParaRPr lang="en-NZ" dirty="0"/>
              </a:p>
            </p:txBody>
          </p:sp>
          <p:sp>
            <p:nvSpPr>
              <p:cNvPr id="202762" name="Oval 10"/>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n-NZ" dirty="0"/>
              </a:p>
            </p:txBody>
          </p:sp>
          <p:sp>
            <p:nvSpPr>
              <p:cNvPr id="202763" name="Freeform 11"/>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w="9525">
                <a:noFill/>
                <a:round/>
                <a:headEnd/>
                <a:tailEnd/>
              </a:ln>
            </p:spPr>
            <p:txBody>
              <a:bodyPr/>
              <a:lstStyle/>
              <a:p>
                <a:endParaRPr lang="en-NZ" dirty="0"/>
              </a:p>
            </p:txBody>
          </p:sp>
          <p:sp>
            <p:nvSpPr>
              <p:cNvPr id="202764" name="Freeform 12"/>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w="9525">
                <a:noFill/>
                <a:round/>
                <a:headEnd/>
                <a:tailEnd/>
              </a:ln>
            </p:spPr>
            <p:txBody>
              <a:bodyPr/>
              <a:lstStyle/>
              <a:p>
                <a:endParaRPr lang="en-NZ" dirty="0"/>
              </a:p>
            </p:txBody>
          </p:sp>
          <p:sp>
            <p:nvSpPr>
              <p:cNvPr id="202765" name="Freeform 13"/>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n-NZ" dirty="0"/>
              </a:p>
            </p:txBody>
          </p:sp>
          <p:sp>
            <p:nvSpPr>
              <p:cNvPr id="202766" name="Freeform 14"/>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w="9525">
                <a:noFill/>
                <a:round/>
                <a:headEnd/>
                <a:tailEnd/>
              </a:ln>
            </p:spPr>
            <p:txBody>
              <a:bodyPr/>
              <a:lstStyle/>
              <a:p>
                <a:endParaRPr lang="en-NZ" dirty="0"/>
              </a:p>
            </p:txBody>
          </p:sp>
          <p:sp>
            <p:nvSpPr>
              <p:cNvPr id="202767" name="Freeform 15"/>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w="9525">
                <a:noFill/>
                <a:round/>
                <a:headEnd/>
                <a:tailEnd/>
              </a:ln>
            </p:spPr>
            <p:txBody>
              <a:bodyPr/>
              <a:lstStyle/>
              <a:p>
                <a:endParaRPr lang="en-NZ" dirty="0"/>
              </a:p>
            </p:txBody>
          </p:sp>
          <p:sp>
            <p:nvSpPr>
              <p:cNvPr id="202768" name="Oval 16"/>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en-NZ" dirty="0"/>
              </a:p>
            </p:txBody>
          </p:sp>
        </p:grpSp>
        <p:grpSp>
          <p:nvGrpSpPr>
            <p:cNvPr id="202769" name="Group 17"/>
            <p:cNvGrpSpPr>
              <a:grpSpLocks/>
            </p:cNvGrpSpPr>
            <p:nvPr userDrawn="1"/>
          </p:nvGrpSpPr>
          <p:grpSpPr bwMode="auto">
            <a:xfrm>
              <a:off x="1776" y="3631"/>
              <a:ext cx="1626" cy="683"/>
              <a:chOff x="1776" y="3631"/>
              <a:chExt cx="1626" cy="683"/>
            </a:xfrm>
          </p:grpSpPr>
          <p:sp>
            <p:nvSpPr>
              <p:cNvPr id="202770" name="Oval 18"/>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w="9525">
                <a:noFill/>
                <a:round/>
                <a:headEnd/>
                <a:tailEnd/>
              </a:ln>
              <a:effectLst/>
            </p:spPr>
            <p:txBody>
              <a:bodyPr/>
              <a:lstStyle/>
              <a:p>
                <a:endParaRPr lang="en-NZ" dirty="0"/>
              </a:p>
            </p:txBody>
          </p:sp>
          <p:sp>
            <p:nvSpPr>
              <p:cNvPr id="202771" name="Oval 19"/>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w="9525">
                <a:noFill/>
                <a:round/>
                <a:headEnd/>
                <a:tailEnd/>
              </a:ln>
              <a:effectLst/>
            </p:spPr>
            <p:txBody>
              <a:bodyPr/>
              <a:lstStyle/>
              <a:p>
                <a:endParaRPr lang="en-NZ" dirty="0"/>
              </a:p>
            </p:txBody>
          </p:sp>
          <p:sp>
            <p:nvSpPr>
              <p:cNvPr id="202772" name="Oval 20"/>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w="9525">
                <a:noFill/>
                <a:round/>
                <a:headEnd/>
                <a:tailEnd/>
              </a:ln>
              <a:effectLst/>
            </p:spPr>
            <p:txBody>
              <a:bodyPr/>
              <a:lstStyle/>
              <a:p>
                <a:endParaRPr lang="en-NZ" dirty="0"/>
              </a:p>
            </p:txBody>
          </p:sp>
          <p:sp>
            <p:nvSpPr>
              <p:cNvPr id="202773" name="Oval 21"/>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endParaRPr lang="en-NZ" dirty="0"/>
              </a:p>
            </p:txBody>
          </p:sp>
          <p:sp>
            <p:nvSpPr>
              <p:cNvPr id="202774" name="Oval 22"/>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en-NZ" dirty="0"/>
              </a:p>
            </p:txBody>
          </p:sp>
          <p:sp>
            <p:nvSpPr>
              <p:cNvPr id="202775" name="Oval 23"/>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endParaRPr lang="en-NZ" dirty="0"/>
              </a:p>
            </p:txBody>
          </p:sp>
          <p:sp>
            <p:nvSpPr>
              <p:cNvPr id="202776" name="Oval 24"/>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w="9525">
                <a:noFill/>
                <a:round/>
                <a:headEnd/>
                <a:tailEnd/>
              </a:ln>
              <a:effectLst/>
            </p:spPr>
            <p:txBody>
              <a:bodyPr/>
              <a:lstStyle/>
              <a:p>
                <a:endParaRPr lang="en-NZ" dirty="0"/>
              </a:p>
            </p:txBody>
          </p:sp>
          <p:sp>
            <p:nvSpPr>
              <p:cNvPr id="202777" name="Oval 25"/>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w="9525">
                <a:noFill/>
                <a:round/>
                <a:headEnd/>
                <a:tailEnd/>
              </a:ln>
              <a:effectLst/>
            </p:spPr>
            <p:txBody>
              <a:bodyPr/>
              <a:lstStyle/>
              <a:p>
                <a:endParaRPr lang="en-NZ" dirty="0"/>
              </a:p>
            </p:txBody>
          </p:sp>
          <p:sp>
            <p:nvSpPr>
              <p:cNvPr id="202778" name="Freeform 26"/>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w="9525">
                <a:noFill/>
                <a:round/>
                <a:headEnd/>
                <a:tailEnd/>
              </a:ln>
            </p:spPr>
            <p:txBody>
              <a:bodyPr/>
              <a:lstStyle/>
              <a:p>
                <a:endParaRPr lang="en-NZ" dirty="0"/>
              </a:p>
            </p:txBody>
          </p:sp>
          <p:sp>
            <p:nvSpPr>
              <p:cNvPr id="202779" name="Freeform 27"/>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w="9525">
                <a:noFill/>
                <a:round/>
                <a:headEnd/>
                <a:tailEnd/>
              </a:ln>
            </p:spPr>
            <p:txBody>
              <a:bodyPr/>
              <a:lstStyle/>
              <a:p>
                <a:endParaRPr lang="en-NZ" dirty="0"/>
              </a:p>
            </p:txBody>
          </p:sp>
          <p:sp>
            <p:nvSpPr>
              <p:cNvPr id="202780" name="Freeform 28"/>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w="9525">
                <a:noFill/>
                <a:round/>
                <a:headEnd/>
                <a:tailEnd/>
              </a:ln>
            </p:spPr>
            <p:txBody>
              <a:bodyPr/>
              <a:lstStyle/>
              <a:p>
                <a:endParaRPr lang="en-NZ" dirty="0"/>
              </a:p>
            </p:txBody>
          </p:sp>
          <p:sp>
            <p:nvSpPr>
              <p:cNvPr id="202781" name="Freeform 29"/>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w="9525">
                <a:noFill/>
                <a:round/>
                <a:headEnd/>
                <a:tailEnd/>
              </a:ln>
            </p:spPr>
            <p:txBody>
              <a:bodyPr/>
              <a:lstStyle/>
              <a:p>
                <a:endParaRPr lang="en-NZ" dirty="0"/>
              </a:p>
            </p:txBody>
          </p:sp>
          <p:sp>
            <p:nvSpPr>
              <p:cNvPr id="202782" name="Freeform 30"/>
              <p:cNvSpPr>
                <a:spLocks/>
              </p:cNvSpPr>
              <p:nvPr/>
            </p:nvSpPr>
            <p:spPr bwMode="hidden">
              <a:xfrm>
                <a:off x="2068" y="3685"/>
                <a:ext cx="835" cy="150"/>
              </a:xfrm>
              <a:custGeom>
                <a:avLst/>
                <a:gdLst/>
                <a:ahLst/>
                <a:cxnLst>
                  <a:cxn ang="0">
                    <a:pos x="518" y="18"/>
                  </a:cxn>
                  <a:cxn ang="0">
                    <a:pos x="597" y="24"/>
                  </a:cxn>
                  <a:cxn ang="0">
                    <a:pos x="682" y="30"/>
                  </a:cxn>
                  <a:cxn ang="0">
                    <a:pos x="755" y="42"/>
                  </a:cxn>
                  <a:cxn ang="0">
                    <a:pos x="828" y="60"/>
                  </a:cxn>
                  <a:cxn ang="0">
                    <a:pos x="835" y="42"/>
                  </a:cxn>
                  <a:cxn ang="0">
                    <a:pos x="761" y="24"/>
                  </a:cxn>
                  <a:cxn ang="0">
                    <a:pos x="688" y="12"/>
                  </a:cxn>
                  <a:cxn ang="0">
                    <a:pos x="603" y="6"/>
                  </a:cxn>
                  <a:cxn ang="0">
                    <a:pos x="518" y="0"/>
                  </a:cxn>
                  <a:cxn ang="0">
                    <a:pos x="372" y="12"/>
                  </a:cxn>
                  <a:cxn ang="0">
                    <a:pos x="232" y="36"/>
                  </a:cxn>
                  <a:cxn ang="0">
                    <a:pos x="110" y="78"/>
                  </a:cxn>
                  <a:cxn ang="0">
                    <a:pos x="0" y="132"/>
                  </a:cxn>
                  <a:cxn ang="0">
                    <a:pos x="19" y="150"/>
                  </a:cxn>
                  <a:cxn ang="0">
                    <a:pos x="122" y="96"/>
                  </a:cxn>
                  <a:cxn ang="0">
                    <a:pos x="244" y="54"/>
                  </a:cxn>
                  <a:cxn ang="0">
                    <a:pos x="378" y="30"/>
                  </a:cxn>
                  <a:cxn ang="0">
                    <a:pos x="518" y="18"/>
                  </a:cxn>
                  <a:cxn ang="0">
                    <a:pos x="518" y="18"/>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solidFill>
              <a:ln w="9525">
                <a:noFill/>
                <a:round/>
                <a:headEnd/>
                <a:tailEnd/>
              </a:ln>
            </p:spPr>
            <p:txBody>
              <a:bodyPr/>
              <a:lstStyle/>
              <a:p>
                <a:endParaRPr lang="en-NZ" dirty="0"/>
              </a:p>
            </p:txBody>
          </p:sp>
          <p:sp>
            <p:nvSpPr>
              <p:cNvPr id="202783" name="Freeform 31"/>
              <p:cNvSpPr>
                <a:spLocks/>
              </p:cNvSpPr>
              <p:nvPr/>
            </p:nvSpPr>
            <p:spPr bwMode="hidden">
              <a:xfrm>
                <a:off x="1867" y="3853"/>
                <a:ext cx="171" cy="461"/>
              </a:xfrm>
              <a:custGeom>
                <a:avLst/>
                <a:gdLst/>
                <a:ahLst/>
                <a:cxnLst>
                  <a:cxn ang="0">
                    <a:pos x="31" y="263"/>
                  </a:cxn>
                  <a:cxn ang="0">
                    <a:pos x="43" y="191"/>
                  </a:cxn>
                  <a:cxn ang="0">
                    <a:pos x="67" y="131"/>
                  </a:cxn>
                  <a:cxn ang="0">
                    <a:pos x="116" y="72"/>
                  </a:cxn>
                  <a:cxn ang="0">
                    <a:pos x="171" y="18"/>
                  </a:cxn>
                  <a:cxn ang="0">
                    <a:pos x="153" y="0"/>
                  </a:cxn>
                  <a:cxn ang="0">
                    <a:pos x="86" y="60"/>
                  </a:cxn>
                  <a:cxn ang="0">
                    <a:pos x="43" y="120"/>
                  </a:cxn>
                  <a:cxn ang="0">
                    <a:pos x="13" y="191"/>
                  </a:cxn>
                  <a:cxn ang="0">
                    <a:pos x="0" y="263"/>
                  </a:cxn>
                  <a:cxn ang="0">
                    <a:pos x="6" y="317"/>
                  </a:cxn>
                  <a:cxn ang="0">
                    <a:pos x="25" y="365"/>
                  </a:cxn>
                  <a:cxn ang="0">
                    <a:pos x="49" y="413"/>
                  </a:cxn>
                  <a:cxn ang="0">
                    <a:pos x="86" y="461"/>
                  </a:cxn>
                  <a:cxn ang="0">
                    <a:pos x="122" y="461"/>
                  </a:cxn>
                  <a:cxn ang="0">
                    <a:pos x="86" y="413"/>
                  </a:cxn>
                  <a:cxn ang="0">
                    <a:pos x="55" y="365"/>
                  </a:cxn>
                  <a:cxn ang="0">
                    <a:pos x="37" y="317"/>
                  </a:cxn>
                  <a:cxn ang="0">
                    <a:pos x="31" y="263"/>
                  </a:cxn>
                  <a:cxn ang="0">
                    <a:pos x="31" y="263"/>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solidFill>
              <a:ln w="9525">
                <a:noFill/>
                <a:round/>
                <a:headEnd/>
                <a:tailEnd/>
              </a:ln>
            </p:spPr>
            <p:txBody>
              <a:bodyPr/>
              <a:lstStyle/>
              <a:p>
                <a:endParaRPr lang="en-NZ" dirty="0"/>
              </a:p>
            </p:txBody>
          </p:sp>
          <p:sp>
            <p:nvSpPr>
              <p:cNvPr id="202784" name="Freeform 32"/>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n-NZ" dirty="0"/>
              </a:p>
            </p:txBody>
          </p:sp>
          <p:sp>
            <p:nvSpPr>
              <p:cNvPr id="202785" name="Freeform 33"/>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n-NZ" dirty="0"/>
              </a:p>
            </p:txBody>
          </p:sp>
          <p:sp>
            <p:nvSpPr>
              <p:cNvPr id="202786" name="Freeform 34"/>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n-NZ" dirty="0"/>
              </a:p>
            </p:txBody>
          </p:sp>
          <p:sp>
            <p:nvSpPr>
              <p:cNvPr id="202787" name="Freeform 35"/>
              <p:cNvSpPr>
                <a:spLocks/>
              </p:cNvSpPr>
              <p:nvPr/>
            </p:nvSpPr>
            <p:spPr bwMode="hidden">
              <a:xfrm>
                <a:off x="1776" y="3673"/>
                <a:ext cx="481" cy="641"/>
              </a:xfrm>
              <a:custGeom>
                <a:avLst/>
                <a:gdLst/>
                <a:ahLst/>
                <a:cxnLst>
                  <a:cxn ang="0">
                    <a:pos x="18" y="443"/>
                  </a:cxn>
                  <a:cxn ang="0">
                    <a:pos x="24" y="371"/>
                  </a:cxn>
                  <a:cxn ang="0">
                    <a:pos x="55" y="305"/>
                  </a:cxn>
                  <a:cxn ang="0">
                    <a:pos x="91" y="246"/>
                  </a:cxn>
                  <a:cxn ang="0">
                    <a:pos x="146" y="186"/>
                  </a:cxn>
                  <a:cxn ang="0">
                    <a:pos x="213" y="132"/>
                  </a:cxn>
                  <a:cxn ang="0">
                    <a:pos x="292" y="84"/>
                  </a:cxn>
                  <a:cxn ang="0">
                    <a:pos x="384" y="48"/>
                  </a:cxn>
                  <a:cxn ang="0">
                    <a:pos x="481" y="12"/>
                  </a:cxn>
                  <a:cxn ang="0">
                    <a:pos x="457" y="0"/>
                  </a:cxn>
                  <a:cxn ang="0">
                    <a:pos x="359" y="36"/>
                  </a:cxn>
                  <a:cxn ang="0">
                    <a:pos x="274" y="78"/>
                  </a:cxn>
                  <a:cxn ang="0">
                    <a:pos x="195" y="126"/>
                  </a:cxn>
                  <a:cxn ang="0">
                    <a:pos x="128" y="180"/>
                  </a:cxn>
                  <a:cxn ang="0">
                    <a:pos x="73" y="240"/>
                  </a:cxn>
                  <a:cxn ang="0">
                    <a:pos x="37" y="305"/>
                  </a:cxn>
                  <a:cxn ang="0">
                    <a:pos x="6" y="371"/>
                  </a:cxn>
                  <a:cxn ang="0">
                    <a:pos x="0" y="443"/>
                  </a:cxn>
                  <a:cxn ang="0">
                    <a:pos x="6" y="497"/>
                  </a:cxn>
                  <a:cxn ang="0">
                    <a:pos x="18" y="545"/>
                  </a:cxn>
                  <a:cxn ang="0">
                    <a:pos x="43" y="593"/>
                  </a:cxn>
                  <a:cxn ang="0">
                    <a:pos x="73" y="641"/>
                  </a:cxn>
                  <a:cxn ang="0">
                    <a:pos x="97" y="641"/>
                  </a:cxn>
                  <a:cxn ang="0">
                    <a:pos x="67" y="593"/>
                  </a:cxn>
                  <a:cxn ang="0">
                    <a:pos x="43" y="545"/>
                  </a:cxn>
                  <a:cxn ang="0">
                    <a:pos x="24" y="497"/>
                  </a:cxn>
                  <a:cxn ang="0">
                    <a:pos x="18" y="443"/>
                  </a:cxn>
                  <a:cxn ang="0">
                    <a:pos x="18" y="443"/>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solidFill>
              <a:ln w="9525">
                <a:noFill/>
                <a:round/>
                <a:headEnd/>
                <a:tailEnd/>
              </a:ln>
            </p:spPr>
            <p:txBody>
              <a:bodyPr/>
              <a:lstStyle/>
              <a:p>
                <a:endParaRPr lang="en-NZ" dirty="0"/>
              </a:p>
            </p:txBody>
          </p:sp>
        </p:grpSp>
        <p:grpSp>
          <p:nvGrpSpPr>
            <p:cNvPr id="202788" name="Group 36"/>
            <p:cNvGrpSpPr>
              <a:grpSpLocks/>
            </p:cNvGrpSpPr>
            <p:nvPr userDrawn="1"/>
          </p:nvGrpSpPr>
          <p:grpSpPr bwMode="auto">
            <a:xfrm>
              <a:off x="4128" y="3360"/>
              <a:ext cx="1351" cy="821"/>
              <a:chOff x="4128" y="3360"/>
              <a:chExt cx="1351" cy="821"/>
            </a:xfrm>
          </p:grpSpPr>
          <p:sp>
            <p:nvSpPr>
              <p:cNvPr id="202789" name="Freeform 37"/>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n-NZ" dirty="0"/>
              </a:p>
            </p:txBody>
          </p:sp>
          <p:sp>
            <p:nvSpPr>
              <p:cNvPr id="202790" name="Freeform 38"/>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n-NZ" dirty="0"/>
              </a:p>
            </p:txBody>
          </p:sp>
          <p:sp>
            <p:nvSpPr>
              <p:cNvPr id="202791" name="Freeform 39"/>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w="9525">
                <a:noFill/>
                <a:round/>
                <a:headEnd/>
                <a:tailEnd/>
              </a:ln>
            </p:spPr>
            <p:txBody>
              <a:bodyPr/>
              <a:lstStyle/>
              <a:p>
                <a:endParaRPr lang="en-NZ" dirty="0"/>
              </a:p>
            </p:txBody>
          </p:sp>
          <p:sp>
            <p:nvSpPr>
              <p:cNvPr id="202792" name="Freeform 40"/>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n-NZ" dirty="0"/>
              </a:p>
            </p:txBody>
          </p:sp>
          <p:sp>
            <p:nvSpPr>
              <p:cNvPr id="202793" name="Freeform 41"/>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n-NZ" dirty="0"/>
              </a:p>
            </p:txBody>
          </p:sp>
          <p:sp>
            <p:nvSpPr>
              <p:cNvPr id="202794" name="Freeform 42"/>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n-NZ" dirty="0"/>
              </a:p>
            </p:txBody>
          </p:sp>
          <p:sp>
            <p:nvSpPr>
              <p:cNvPr id="202795" name="Freeform 43"/>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n-NZ" dirty="0"/>
              </a:p>
            </p:txBody>
          </p:sp>
          <p:sp>
            <p:nvSpPr>
              <p:cNvPr id="202796" name="Freeform 44"/>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solidFill>
              <a:ln w="9525">
                <a:noFill/>
                <a:round/>
                <a:headEnd/>
                <a:tailEnd/>
              </a:ln>
            </p:spPr>
            <p:txBody>
              <a:bodyPr/>
              <a:lstStyle/>
              <a:p>
                <a:endParaRPr lang="en-NZ" dirty="0"/>
              </a:p>
            </p:txBody>
          </p:sp>
          <p:sp>
            <p:nvSpPr>
              <p:cNvPr id="202797" name="Freeform 45"/>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w="9525">
                <a:noFill/>
                <a:round/>
                <a:headEnd/>
                <a:tailEnd/>
              </a:ln>
            </p:spPr>
            <p:txBody>
              <a:bodyPr/>
              <a:lstStyle/>
              <a:p>
                <a:endParaRPr lang="en-NZ" dirty="0"/>
              </a:p>
            </p:txBody>
          </p:sp>
          <p:sp>
            <p:nvSpPr>
              <p:cNvPr id="202798" name="Freeform 46"/>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n-NZ" dirty="0"/>
              </a:p>
            </p:txBody>
          </p:sp>
          <p:sp>
            <p:nvSpPr>
              <p:cNvPr id="202799" name="Freeform 47"/>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n-NZ" dirty="0"/>
              </a:p>
            </p:txBody>
          </p:sp>
          <p:sp>
            <p:nvSpPr>
              <p:cNvPr id="202800" name="Oval 48"/>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w="9525">
                <a:noFill/>
                <a:round/>
                <a:headEnd/>
                <a:tailEnd/>
              </a:ln>
              <a:effectLst/>
            </p:spPr>
            <p:txBody>
              <a:bodyPr/>
              <a:lstStyle/>
              <a:p>
                <a:endParaRPr lang="en-NZ" dirty="0"/>
              </a:p>
            </p:txBody>
          </p:sp>
          <p:sp>
            <p:nvSpPr>
              <p:cNvPr id="202801" name="Oval 49"/>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w="9525">
                <a:noFill/>
                <a:round/>
                <a:headEnd/>
                <a:tailEnd/>
              </a:ln>
              <a:effectLst/>
            </p:spPr>
            <p:txBody>
              <a:bodyPr/>
              <a:lstStyle/>
              <a:p>
                <a:endParaRPr lang="en-NZ" dirty="0"/>
              </a:p>
            </p:txBody>
          </p:sp>
          <p:sp>
            <p:nvSpPr>
              <p:cNvPr id="202802" name="Oval 50"/>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n-NZ" dirty="0"/>
              </a:p>
            </p:txBody>
          </p:sp>
          <p:sp>
            <p:nvSpPr>
              <p:cNvPr id="202803" name="Oval 51"/>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en-NZ" dirty="0"/>
              </a:p>
            </p:txBody>
          </p:sp>
          <p:sp>
            <p:nvSpPr>
              <p:cNvPr id="202804" name="Oval 52"/>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n-NZ" dirty="0"/>
              </a:p>
            </p:txBody>
          </p:sp>
          <p:sp>
            <p:nvSpPr>
              <p:cNvPr id="202805" name="Oval 53"/>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endParaRPr lang="en-NZ" dirty="0"/>
              </a:p>
            </p:txBody>
          </p:sp>
        </p:grpSp>
        <p:grpSp>
          <p:nvGrpSpPr>
            <p:cNvPr id="202806" name="Group 54"/>
            <p:cNvGrpSpPr>
              <a:grpSpLocks/>
            </p:cNvGrpSpPr>
            <p:nvPr userDrawn="1"/>
          </p:nvGrpSpPr>
          <p:grpSpPr bwMode="auto">
            <a:xfrm>
              <a:off x="5280" y="3024"/>
              <a:ext cx="425" cy="258"/>
              <a:chOff x="5280" y="3024"/>
              <a:chExt cx="425" cy="258"/>
            </a:xfrm>
          </p:grpSpPr>
          <p:sp>
            <p:nvSpPr>
              <p:cNvPr id="202807" name="Freeform 55"/>
              <p:cNvSpPr>
                <a:spLocks/>
              </p:cNvSpPr>
              <p:nvPr/>
            </p:nvSpPr>
            <p:spPr bwMode="hidden">
              <a:xfrm>
                <a:off x="5280" y="3186"/>
                <a:ext cx="383" cy="96"/>
              </a:xfrm>
              <a:custGeom>
                <a:avLst/>
                <a:gdLst/>
                <a:ahLst/>
                <a:cxnLst>
                  <a:cxn ang="0">
                    <a:pos x="209" y="96"/>
                  </a:cxn>
                  <a:cxn ang="0">
                    <a:pos x="143" y="90"/>
                  </a:cxn>
                  <a:cxn ang="0">
                    <a:pos x="83" y="66"/>
                  </a:cxn>
                  <a:cxn ang="0">
                    <a:pos x="35" y="36"/>
                  </a:cxn>
                  <a:cxn ang="0">
                    <a:pos x="6" y="0"/>
                  </a:cxn>
                  <a:cxn ang="0">
                    <a:pos x="0" y="6"/>
                  </a:cxn>
                  <a:cxn ang="0">
                    <a:pos x="29" y="42"/>
                  </a:cxn>
                  <a:cxn ang="0">
                    <a:pos x="77" y="72"/>
                  </a:cxn>
                  <a:cxn ang="0">
                    <a:pos x="137" y="90"/>
                  </a:cxn>
                  <a:cxn ang="0">
                    <a:pos x="209" y="96"/>
                  </a:cxn>
                  <a:cxn ang="0">
                    <a:pos x="263" y="90"/>
                  </a:cxn>
                  <a:cxn ang="0">
                    <a:pos x="311" y="84"/>
                  </a:cxn>
                  <a:cxn ang="0">
                    <a:pos x="352" y="66"/>
                  </a:cxn>
                  <a:cxn ang="0">
                    <a:pos x="382" y="42"/>
                  </a:cxn>
                  <a:cxn ang="0">
                    <a:pos x="376" y="42"/>
                  </a:cxn>
                  <a:cxn ang="0">
                    <a:pos x="346" y="66"/>
                  </a:cxn>
                  <a:cxn ang="0">
                    <a:pos x="305" y="78"/>
                  </a:cxn>
                  <a:cxn ang="0">
                    <a:pos x="263" y="90"/>
                  </a:cxn>
                  <a:cxn ang="0">
                    <a:pos x="209" y="96"/>
                  </a:cxn>
                  <a:cxn ang="0">
                    <a:pos x="209" y="96"/>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NZ" dirty="0"/>
              </a:p>
            </p:txBody>
          </p:sp>
          <p:sp>
            <p:nvSpPr>
              <p:cNvPr id="202808" name="Freeform 56"/>
              <p:cNvSpPr>
                <a:spLocks/>
              </p:cNvSpPr>
              <p:nvPr/>
            </p:nvSpPr>
            <p:spPr bwMode="hidden">
              <a:xfrm>
                <a:off x="5315" y="3024"/>
                <a:ext cx="258" cy="54"/>
              </a:xfrm>
              <a:custGeom>
                <a:avLst/>
                <a:gdLst/>
                <a:ahLst/>
                <a:cxnLst>
                  <a:cxn ang="0">
                    <a:pos x="174" y="0"/>
                  </a:cxn>
                  <a:cxn ang="0">
                    <a:pos x="216" y="6"/>
                  </a:cxn>
                  <a:cxn ang="0">
                    <a:pos x="258" y="12"/>
                  </a:cxn>
                  <a:cxn ang="0">
                    <a:pos x="252" y="6"/>
                  </a:cxn>
                  <a:cxn ang="0">
                    <a:pos x="216" y="0"/>
                  </a:cxn>
                  <a:cxn ang="0">
                    <a:pos x="174" y="0"/>
                  </a:cxn>
                  <a:cxn ang="0">
                    <a:pos x="120" y="6"/>
                  </a:cxn>
                  <a:cxn ang="0">
                    <a:pos x="78" y="12"/>
                  </a:cxn>
                  <a:cxn ang="0">
                    <a:pos x="36" y="30"/>
                  </a:cxn>
                  <a:cxn ang="0">
                    <a:pos x="0" y="48"/>
                  </a:cxn>
                  <a:cxn ang="0">
                    <a:pos x="6" y="54"/>
                  </a:cxn>
                  <a:cxn ang="0">
                    <a:pos x="36" y="36"/>
                  </a:cxn>
                  <a:cxn ang="0">
                    <a:pos x="78" y="18"/>
                  </a:cxn>
                  <a:cxn ang="0">
                    <a:pos x="120" y="6"/>
                  </a:cxn>
                  <a:cxn ang="0">
                    <a:pos x="174" y="0"/>
                  </a:cxn>
                  <a:cxn ang="0">
                    <a:pos x="174" y="0"/>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NZ" dirty="0"/>
              </a:p>
            </p:txBody>
          </p:sp>
          <p:sp>
            <p:nvSpPr>
              <p:cNvPr id="202809" name="Freeform 57"/>
              <p:cNvSpPr>
                <a:spLocks/>
              </p:cNvSpPr>
              <p:nvPr/>
            </p:nvSpPr>
            <p:spPr bwMode="hidden">
              <a:xfrm>
                <a:off x="5645" y="3066"/>
                <a:ext cx="60" cy="156"/>
              </a:xfrm>
              <a:custGeom>
                <a:avLst/>
                <a:gdLst/>
                <a:ahLst/>
                <a:cxnLst>
                  <a:cxn ang="0">
                    <a:pos x="54" y="90"/>
                  </a:cxn>
                  <a:cxn ang="0">
                    <a:pos x="48" y="126"/>
                  </a:cxn>
                  <a:cxn ang="0">
                    <a:pos x="24" y="156"/>
                  </a:cxn>
                  <a:cxn ang="0">
                    <a:pos x="30" y="156"/>
                  </a:cxn>
                  <a:cxn ang="0">
                    <a:pos x="54" y="126"/>
                  </a:cxn>
                  <a:cxn ang="0">
                    <a:pos x="60" y="90"/>
                  </a:cxn>
                  <a:cxn ang="0">
                    <a:pos x="54" y="66"/>
                  </a:cxn>
                  <a:cxn ang="0">
                    <a:pos x="48" y="42"/>
                  </a:cxn>
                  <a:cxn ang="0">
                    <a:pos x="30" y="18"/>
                  </a:cxn>
                  <a:cxn ang="0">
                    <a:pos x="6" y="0"/>
                  </a:cxn>
                  <a:cxn ang="0">
                    <a:pos x="0" y="6"/>
                  </a:cxn>
                  <a:cxn ang="0">
                    <a:pos x="24" y="24"/>
                  </a:cxn>
                  <a:cxn ang="0">
                    <a:pos x="42" y="42"/>
                  </a:cxn>
                  <a:cxn ang="0">
                    <a:pos x="48" y="66"/>
                  </a:cxn>
                  <a:cxn ang="0">
                    <a:pos x="54" y="90"/>
                  </a:cxn>
                  <a:cxn ang="0">
                    <a:pos x="54" y="90"/>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NZ" dirty="0"/>
              </a:p>
            </p:txBody>
          </p:sp>
          <p:sp>
            <p:nvSpPr>
              <p:cNvPr id="202810" name="Freeform 58"/>
              <p:cNvSpPr>
                <a:spLocks/>
              </p:cNvSpPr>
              <p:nvPr/>
            </p:nvSpPr>
            <p:spPr bwMode="hidden">
              <a:xfrm>
                <a:off x="5375" y="3246"/>
                <a:ext cx="192" cy="18"/>
              </a:xfrm>
              <a:custGeom>
                <a:avLst/>
                <a:gdLst/>
                <a:ahLst/>
                <a:cxnLst>
                  <a:cxn ang="0">
                    <a:pos x="114" y="12"/>
                  </a:cxn>
                  <a:cxn ang="0">
                    <a:pos x="72" y="6"/>
                  </a:cxn>
                  <a:cxn ang="0">
                    <a:pos x="30" y="0"/>
                  </a:cxn>
                  <a:cxn ang="0">
                    <a:pos x="0" y="0"/>
                  </a:cxn>
                  <a:cxn ang="0">
                    <a:pos x="54" y="12"/>
                  </a:cxn>
                  <a:cxn ang="0">
                    <a:pos x="114" y="18"/>
                  </a:cxn>
                  <a:cxn ang="0">
                    <a:pos x="156" y="18"/>
                  </a:cxn>
                  <a:cxn ang="0">
                    <a:pos x="192" y="12"/>
                  </a:cxn>
                  <a:cxn ang="0">
                    <a:pos x="186" y="0"/>
                  </a:cxn>
                  <a:cxn ang="0">
                    <a:pos x="150" y="6"/>
                  </a:cxn>
                  <a:cxn ang="0">
                    <a:pos x="114" y="12"/>
                  </a:cxn>
                  <a:cxn ang="0">
                    <a:pos x="114" y="12"/>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NZ" dirty="0"/>
              </a:p>
            </p:txBody>
          </p:sp>
          <p:sp>
            <p:nvSpPr>
              <p:cNvPr id="202811" name="Freeform 59"/>
              <p:cNvSpPr>
                <a:spLocks/>
              </p:cNvSpPr>
              <p:nvPr/>
            </p:nvSpPr>
            <p:spPr bwMode="hidden">
              <a:xfrm>
                <a:off x="5304" y="3042"/>
                <a:ext cx="161" cy="186"/>
              </a:xfrm>
              <a:custGeom>
                <a:avLst/>
                <a:gdLst/>
                <a:ahLst/>
                <a:cxnLst>
                  <a:cxn ang="0">
                    <a:pos x="11" y="114"/>
                  </a:cxn>
                  <a:cxn ang="0">
                    <a:pos x="17" y="96"/>
                  </a:cxn>
                  <a:cxn ang="0">
                    <a:pos x="23" y="78"/>
                  </a:cxn>
                  <a:cxn ang="0">
                    <a:pos x="53" y="42"/>
                  </a:cxn>
                  <a:cxn ang="0">
                    <a:pos x="101" y="18"/>
                  </a:cxn>
                  <a:cxn ang="0">
                    <a:pos x="155" y="6"/>
                  </a:cxn>
                  <a:cxn ang="0">
                    <a:pos x="161" y="0"/>
                  </a:cxn>
                  <a:cxn ang="0">
                    <a:pos x="95" y="12"/>
                  </a:cxn>
                  <a:cxn ang="0">
                    <a:pos x="47" y="36"/>
                  </a:cxn>
                  <a:cxn ang="0">
                    <a:pos x="11" y="72"/>
                  </a:cxn>
                  <a:cxn ang="0">
                    <a:pos x="5" y="90"/>
                  </a:cxn>
                  <a:cxn ang="0">
                    <a:pos x="0" y="114"/>
                  </a:cxn>
                  <a:cxn ang="0">
                    <a:pos x="11" y="150"/>
                  </a:cxn>
                  <a:cxn ang="0">
                    <a:pos x="23" y="168"/>
                  </a:cxn>
                  <a:cxn ang="0">
                    <a:pos x="41" y="186"/>
                  </a:cxn>
                  <a:cxn ang="0">
                    <a:pos x="65" y="186"/>
                  </a:cxn>
                  <a:cxn ang="0">
                    <a:pos x="41" y="168"/>
                  </a:cxn>
                  <a:cxn ang="0">
                    <a:pos x="23" y="150"/>
                  </a:cxn>
                  <a:cxn ang="0">
                    <a:pos x="17" y="132"/>
                  </a:cxn>
                  <a:cxn ang="0">
                    <a:pos x="11" y="114"/>
                  </a:cxn>
                  <a:cxn ang="0">
                    <a:pos x="11" y="114"/>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n-NZ" dirty="0"/>
              </a:p>
            </p:txBody>
          </p:sp>
          <p:sp>
            <p:nvSpPr>
              <p:cNvPr id="202812" name="Freeform 60"/>
              <p:cNvSpPr>
                <a:spLocks/>
              </p:cNvSpPr>
              <p:nvPr/>
            </p:nvSpPr>
            <p:spPr bwMode="hidden">
              <a:xfrm>
                <a:off x="5489" y="3042"/>
                <a:ext cx="186" cy="210"/>
              </a:xfrm>
              <a:custGeom>
                <a:avLst/>
                <a:gdLst/>
                <a:ahLst/>
                <a:cxnLst>
                  <a:cxn ang="0">
                    <a:pos x="0" y="6"/>
                  </a:cxn>
                  <a:cxn ang="0">
                    <a:pos x="66" y="12"/>
                  </a:cxn>
                  <a:cxn ang="0">
                    <a:pos x="119" y="36"/>
                  </a:cxn>
                  <a:cxn ang="0">
                    <a:pos x="155" y="72"/>
                  </a:cxn>
                  <a:cxn ang="0">
                    <a:pos x="161" y="90"/>
                  </a:cxn>
                  <a:cxn ang="0">
                    <a:pos x="167" y="114"/>
                  </a:cxn>
                  <a:cxn ang="0">
                    <a:pos x="161" y="138"/>
                  </a:cxn>
                  <a:cxn ang="0">
                    <a:pos x="149" y="162"/>
                  </a:cxn>
                  <a:cxn ang="0">
                    <a:pos x="119" y="180"/>
                  </a:cxn>
                  <a:cxn ang="0">
                    <a:pos x="90" y="198"/>
                  </a:cxn>
                  <a:cxn ang="0">
                    <a:pos x="96" y="210"/>
                  </a:cxn>
                  <a:cxn ang="0">
                    <a:pos x="131" y="192"/>
                  </a:cxn>
                  <a:cxn ang="0">
                    <a:pos x="161" y="168"/>
                  </a:cxn>
                  <a:cxn ang="0">
                    <a:pos x="179" y="144"/>
                  </a:cxn>
                  <a:cxn ang="0">
                    <a:pos x="185" y="114"/>
                  </a:cxn>
                  <a:cxn ang="0">
                    <a:pos x="179" y="90"/>
                  </a:cxn>
                  <a:cxn ang="0">
                    <a:pos x="173" y="66"/>
                  </a:cxn>
                  <a:cxn ang="0">
                    <a:pos x="155" y="48"/>
                  </a:cxn>
                  <a:cxn ang="0">
                    <a:pos x="131" y="30"/>
                  </a:cxn>
                  <a:cxn ang="0">
                    <a:pos x="72" y="6"/>
                  </a:cxn>
                  <a:cxn ang="0">
                    <a:pos x="0" y="0"/>
                  </a:cxn>
                  <a:cxn ang="0">
                    <a:pos x="0" y="6"/>
                  </a:cxn>
                  <a:cxn ang="0">
                    <a:pos x="0" y="6"/>
                  </a:cxn>
                  <a:cxn ang="0">
                    <a:pos x="0" y="6"/>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n-NZ" dirty="0"/>
              </a:p>
            </p:txBody>
          </p:sp>
          <p:sp>
            <p:nvSpPr>
              <p:cNvPr id="202813" name="Freeform 61"/>
              <p:cNvSpPr>
                <a:spLocks noEditPoints="1"/>
              </p:cNvSpPr>
              <p:nvPr/>
            </p:nvSpPr>
            <p:spPr bwMode="hidden">
              <a:xfrm>
                <a:off x="5345" y="3058"/>
                <a:ext cx="299" cy="186"/>
              </a:xfrm>
              <a:custGeom>
                <a:avLst/>
                <a:gdLst/>
                <a:ahLst/>
                <a:cxnLst>
                  <a:cxn ang="0">
                    <a:pos x="150" y="0"/>
                  </a:cxn>
                  <a:cxn ang="0">
                    <a:pos x="90" y="6"/>
                  </a:cxn>
                  <a:cxn ang="0">
                    <a:pos x="42" y="30"/>
                  </a:cxn>
                  <a:cxn ang="0">
                    <a:pos x="12" y="54"/>
                  </a:cxn>
                  <a:cxn ang="0">
                    <a:pos x="6" y="72"/>
                  </a:cxn>
                  <a:cxn ang="0">
                    <a:pos x="0" y="90"/>
                  </a:cxn>
                  <a:cxn ang="0">
                    <a:pos x="6" y="108"/>
                  </a:cxn>
                  <a:cxn ang="0">
                    <a:pos x="12" y="126"/>
                  </a:cxn>
                  <a:cxn ang="0">
                    <a:pos x="42" y="156"/>
                  </a:cxn>
                  <a:cxn ang="0">
                    <a:pos x="90" y="180"/>
                  </a:cxn>
                  <a:cxn ang="0">
                    <a:pos x="150" y="186"/>
                  </a:cxn>
                  <a:cxn ang="0">
                    <a:pos x="209" y="180"/>
                  </a:cxn>
                  <a:cxn ang="0">
                    <a:pos x="257" y="156"/>
                  </a:cxn>
                  <a:cxn ang="0">
                    <a:pos x="287" y="126"/>
                  </a:cxn>
                  <a:cxn ang="0">
                    <a:pos x="299" y="108"/>
                  </a:cxn>
                  <a:cxn ang="0">
                    <a:pos x="299" y="90"/>
                  </a:cxn>
                  <a:cxn ang="0">
                    <a:pos x="299" y="72"/>
                  </a:cxn>
                  <a:cxn ang="0">
                    <a:pos x="287" y="54"/>
                  </a:cxn>
                  <a:cxn ang="0">
                    <a:pos x="257" y="30"/>
                  </a:cxn>
                  <a:cxn ang="0">
                    <a:pos x="209" y="6"/>
                  </a:cxn>
                  <a:cxn ang="0">
                    <a:pos x="150" y="0"/>
                  </a:cxn>
                  <a:cxn ang="0">
                    <a:pos x="150" y="0"/>
                  </a:cxn>
                  <a:cxn ang="0">
                    <a:pos x="150" y="180"/>
                  </a:cxn>
                  <a:cxn ang="0">
                    <a:pos x="96" y="174"/>
                  </a:cxn>
                  <a:cxn ang="0">
                    <a:pos x="48" y="156"/>
                  </a:cxn>
                  <a:cxn ang="0">
                    <a:pos x="18" y="126"/>
                  </a:cxn>
                  <a:cxn ang="0">
                    <a:pos x="12" y="108"/>
                  </a:cxn>
                  <a:cxn ang="0">
                    <a:pos x="6" y="90"/>
                  </a:cxn>
                  <a:cxn ang="0">
                    <a:pos x="12" y="72"/>
                  </a:cxn>
                  <a:cxn ang="0">
                    <a:pos x="18" y="54"/>
                  </a:cxn>
                  <a:cxn ang="0">
                    <a:pos x="48" y="30"/>
                  </a:cxn>
                  <a:cxn ang="0">
                    <a:pos x="96" y="12"/>
                  </a:cxn>
                  <a:cxn ang="0">
                    <a:pos x="150" y="6"/>
                  </a:cxn>
                  <a:cxn ang="0">
                    <a:pos x="203" y="12"/>
                  </a:cxn>
                  <a:cxn ang="0">
                    <a:pos x="251" y="30"/>
                  </a:cxn>
                  <a:cxn ang="0">
                    <a:pos x="281" y="54"/>
                  </a:cxn>
                  <a:cxn ang="0">
                    <a:pos x="293" y="72"/>
                  </a:cxn>
                  <a:cxn ang="0">
                    <a:pos x="293" y="90"/>
                  </a:cxn>
                  <a:cxn ang="0">
                    <a:pos x="293" y="108"/>
                  </a:cxn>
                  <a:cxn ang="0">
                    <a:pos x="281" y="126"/>
                  </a:cxn>
                  <a:cxn ang="0">
                    <a:pos x="251" y="156"/>
                  </a:cxn>
                  <a:cxn ang="0">
                    <a:pos x="203" y="174"/>
                  </a:cxn>
                  <a:cxn ang="0">
                    <a:pos x="150" y="180"/>
                  </a:cxn>
                  <a:cxn ang="0">
                    <a:pos x="150" y="180"/>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NZ" dirty="0"/>
              </a:p>
            </p:txBody>
          </p:sp>
          <p:grpSp>
            <p:nvGrpSpPr>
              <p:cNvPr id="202814" name="Group 62"/>
              <p:cNvGrpSpPr>
                <a:grpSpLocks/>
              </p:cNvGrpSpPr>
              <p:nvPr/>
            </p:nvGrpSpPr>
            <p:grpSpPr bwMode="auto">
              <a:xfrm>
                <a:off x="5381" y="3085"/>
                <a:ext cx="227" cy="132"/>
                <a:chOff x="5381" y="3085"/>
                <a:chExt cx="227" cy="132"/>
              </a:xfrm>
            </p:grpSpPr>
            <p:sp>
              <p:nvSpPr>
                <p:cNvPr id="202815" name="Oval 63"/>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endParaRPr lang="en-NZ" dirty="0"/>
                </a:p>
              </p:txBody>
            </p:sp>
            <p:sp>
              <p:nvSpPr>
                <p:cNvPr id="202816" name="Oval 64"/>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endParaRPr lang="en-NZ" dirty="0"/>
                </a:p>
              </p:txBody>
            </p:sp>
            <p:sp>
              <p:nvSpPr>
                <p:cNvPr id="202817" name="Oval 65"/>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endParaRPr lang="en-NZ" dirty="0"/>
                </a:p>
              </p:txBody>
            </p:sp>
            <p:sp>
              <p:nvSpPr>
                <p:cNvPr id="202818" name="Oval 66"/>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endParaRPr lang="en-NZ" dirty="0"/>
                </a:p>
              </p:txBody>
            </p:sp>
          </p:grpSp>
        </p:grpSp>
      </p:grpSp>
      <p:sp>
        <p:nvSpPr>
          <p:cNvPr id="202819" name="Rectangle 67"/>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n-US" smtClean="0"/>
              <a:t>Click to edit Master title style</a:t>
            </a:r>
          </a:p>
        </p:txBody>
      </p:sp>
      <p:sp>
        <p:nvSpPr>
          <p:cNvPr id="202820" name="Rectangle 68"/>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2821" name="Rectangle 69"/>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effectLst>
                  <a:outerShdw blurRad="38100" dist="38100" dir="2700000" algn="tl">
                    <a:srgbClr val="000000"/>
                  </a:outerShdw>
                </a:effectLst>
              </a:defRPr>
            </a:lvl1pPr>
          </a:lstStyle>
          <a:p>
            <a:endParaRPr lang="en-US" dirty="0"/>
          </a:p>
        </p:txBody>
      </p:sp>
      <p:sp>
        <p:nvSpPr>
          <p:cNvPr id="202822" name="Rectangle 70"/>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effectLst>
                  <a:outerShdw blurRad="38100" dist="38100" dir="2700000" algn="tl">
                    <a:srgbClr val="000000"/>
                  </a:outerShdw>
                </a:effectLst>
              </a:defRPr>
            </a:lvl1pPr>
          </a:lstStyle>
          <a:p>
            <a:endParaRPr lang="en-US" dirty="0"/>
          </a:p>
        </p:txBody>
      </p:sp>
      <p:sp>
        <p:nvSpPr>
          <p:cNvPr id="202823" name="Rectangle 71"/>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effectLst>
                  <a:outerShdw blurRad="38100" dist="38100" dir="2700000" algn="tl">
                    <a:srgbClr val="000000"/>
                  </a:outerShdw>
                </a:effectLst>
              </a:defRPr>
            </a:lvl1pPr>
          </a:lstStyle>
          <a:p>
            <a:fld id="{9365BAA6-26A0-4B22-9AAF-C3F631B0F445}" type="slidenum">
              <a:rPr lang="en-US"/>
              <a:pPr/>
              <a:t>‹#›</a:t>
            </a:fld>
            <a:endParaRPr lang="en-US" dirty="0"/>
          </a:p>
        </p:txBody>
      </p:sp>
    </p:spTree>
  </p:cSld>
  <p:clrMap bg1="dk2" tx1="lt1" bg2="dk1" tx2="lt2" accent1="accent1" accent2="accent2" accent3="accent3" accent4="accent4" accent5="accent5" accent6="accent6" hlink="hlink" folHlink="folHlink"/>
  <p:sldLayoutIdLst>
    <p:sldLayoutId id="2147483815" r:id="rId1"/>
    <p:sldLayoutId id="2147483816" r:id="rId2"/>
    <p:sldLayoutId id="2147483817" r:id="rId3"/>
    <p:sldLayoutId id="2147483818" r:id="rId4"/>
    <p:sldLayoutId id="2147483819" r:id="rId5"/>
    <p:sldLayoutId id="2147483820" r:id="rId6"/>
    <p:sldLayoutId id="2147483821" r:id="rId7"/>
    <p:sldLayoutId id="2147483822" r:id="rId8"/>
    <p:sldLayoutId id="2147483823" r:id="rId9"/>
    <p:sldLayoutId id="2147483824" r:id="rId10"/>
    <p:sldLayoutId id="2147483825" r:id="rId11"/>
    <p:sldLayoutId id="2147483826" r:id="rId12"/>
    <p:sldLayoutId id="2147483827" r:id="rId13"/>
  </p:sldLayoutIdLst>
  <p:timing>
    <p:tnLst>
      <p:par>
        <p:cTn id="1" dur="indefinite" restart="never" nodeType="tmRoot"/>
      </p:par>
    </p:tnLst>
  </p:timing>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9pPr>
    </p:titleStyle>
    <p:bodyStyle>
      <a:lvl1pPr marL="342900" indent="-342900" algn="l" rtl="0" fontAlgn="base">
        <a:spcBef>
          <a:spcPct val="20000"/>
        </a:spcBef>
        <a:spcAft>
          <a:spcPct val="0"/>
        </a:spcAft>
        <a:buClr>
          <a:schemeClr val="hlink"/>
        </a:buClr>
        <a:buSzPct val="80000"/>
        <a:buFont typeface="Wingdings" pitchFamily="2" charset="2"/>
        <a:buChar char="Ø"/>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tx2"/>
        </a:buClr>
        <a:buSzPct val="50000"/>
        <a:buFont typeface="Wingdings" pitchFamily="2" charset="2"/>
        <a:buChar char="l"/>
        <a:defRPr sz="2800">
          <a:solidFill>
            <a:schemeClr val="tx1"/>
          </a:solidFill>
          <a:effectLst>
            <a:outerShdw blurRad="38100" dist="38100" dir="2700000" algn="tl">
              <a:srgbClr val="000000"/>
            </a:outerShdw>
          </a:effectLst>
          <a:latin typeface="+mn-lt"/>
          <a:cs typeface="+mn-cs"/>
        </a:defRPr>
      </a:lvl2pPr>
      <a:lvl3pPr marL="1143000" indent="-228600" algn="l" rtl="0" fontAlgn="base">
        <a:spcBef>
          <a:spcPct val="20000"/>
        </a:spcBef>
        <a:spcAft>
          <a:spcPct val="0"/>
        </a:spcAft>
        <a:buClr>
          <a:schemeClr val="accent2"/>
        </a:buClr>
        <a:buChar char="•"/>
        <a:defRPr sz="2400">
          <a:solidFill>
            <a:schemeClr val="tx1"/>
          </a:solidFill>
          <a:effectLst>
            <a:outerShdw blurRad="38100" dist="38100" dir="2700000" algn="tl">
              <a:srgbClr val="000000"/>
            </a:outerShdw>
          </a:effectLst>
          <a:latin typeface="+mn-lt"/>
          <a:cs typeface="+mn-cs"/>
        </a:defRPr>
      </a:lvl3pPr>
      <a:lvl4pPr marL="1600200" indent="-228600" algn="l" rtl="0" fontAlgn="base">
        <a:spcBef>
          <a:spcPct val="20000"/>
        </a:spcBef>
        <a:spcAft>
          <a:spcPct val="0"/>
        </a:spcAft>
        <a:buClr>
          <a:schemeClr val="folHlink"/>
        </a:buClr>
        <a:buSzPct val="50000"/>
        <a:buFont typeface="Wingdings" pitchFamily="2" charset="2"/>
        <a:buChar char="l"/>
        <a:defRPr sz="2000">
          <a:solidFill>
            <a:schemeClr val="tx1"/>
          </a:solidFill>
          <a:effectLst>
            <a:outerShdw blurRad="38100" dist="38100" dir="2700000" algn="tl">
              <a:srgbClr val="000000"/>
            </a:outerShdw>
          </a:effectLst>
          <a:latin typeface="+mn-lt"/>
          <a:cs typeface="+mn-cs"/>
        </a:defRPr>
      </a:lvl4pPr>
      <a:lvl5pPr marL="20574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5pPr>
      <a:lvl6pPr marL="25146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sz="quarter"/>
          </p:nvPr>
        </p:nvSpPr>
        <p:spPr>
          <a:xfrm>
            <a:off x="468313" y="1"/>
            <a:ext cx="7772400" cy="908720"/>
          </a:xfrm>
        </p:spPr>
        <p:txBody>
          <a:bodyPr/>
          <a:lstStyle/>
          <a:p>
            <a:r>
              <a:rPr lang="en-US" dirty="0" smtClean="0"/>
              <a:t>Today’s Quiz </a:t>
            </a:r>
            <a:endParaRPr lang="en-US" dirty="0"/>
          </a:p>
        </p:txBody>
      </p:sp>
      <p:sp>
        <p:nvSpPr>
          <p:cNvPr id="3075" name="Rectangle 3"/>
          <p:cNvSpPr>
            <a:spLocks noGrp="1" noChangeArrowheads="1"/>
          </p:cNvSpPr>
          <p:nvPr>
            <p:ph type="subTitle" sz="quarter" idx="1"/>
          </p:nvPr>
        </p:nvSpPr>
        <p:spPr>
          <a:xfrm>
            <a:off x="899592" y="980728"/>
            <a:ext cx="7993062" cy="5877272"/>
          </a:xfrm>
        </p:spPr>
        <p:txBody>
          <a:bodyPr/>
          <a:lstStyle/>
          <a:p>
            <a:pPr marL="514350" indent="-514350" algn="l">
              <a:buFont typeface="+mj-lt"/>
              <a:buAutoNum type="arabicPeriod"/>
            </a:pPr>
            <a:r>
              <a:rPr lang="en-NZ" sz="2800" b="1" dirty="0" smtClean="0"/>
              <a:t>What is the meaning of .............?</a:t>
            </a:r>
          </a:p>
          <a:p>
            <a:pPr marL="4400550" lvl="8" indent="-514350">
              <a:buFont typeface="Wingdings" pitchFamily="2" charset="2"/>
              <a:buChar char="Ø"/>
            </a:pPr>
            <a:r>
              <a:rPr lang="en-NZ" sz="2400" b="1" dirty="0" smtClean="0"/>
              <a:t>Canonical book?</a:t>
            </a:r>
          </a:p>
          <a:p>
            <a:pPr marL="4400550" lvl="8" indent="-514350">
              <a:buFont typeface="Wingdings" pitchFamily="2" charset="2"/>
              <a:buChar char="Ø"/>
            </a:pPr>
            <a:r>
              <a:rPr lang="en-NZ" sz="2400" b="1" dirty="0" smtClean="0"/>
              <a:t>Testament?</a:t>
            </a:r>
          </a:p>
          <a:p>
            <a:pPr marL="4400550" lvl="8" indent="-514350">
              <a:buFont typeface="Wingdings" pitchFamily="2" charset="2"/>
              <a:buChar char="Ø"/>
            </a:pPr>
            <a:r>
              <a:rPr lang="en-NZ" sz="2400" b="1" dirty="0" smtClean="0"/>
              <a:t>Gospel?</a:t>
            </a:r>
          </a:p>
          <a:p>
            <a:pPr marL="514350" indent="-514350" algn="l">
              <a:buFont typeface="+mj-lt"/>
              <a:buAutoNum type="arabicPeriod"/>
            </a:pPr>
            <a:endParaRPr lang="en-NZ" sz="2800" b="1" dirty="0" smtClean="0"/>
          </a:p>
          <a:p>
            <a:pPr marL="514350" indent="-514350" algn="l">
              <a:buFont typeface="+mj-lt"/>
              <a:buAutoNum type="arabicPeriod" startAt="2"/>
            </a:pPr>
            <a:r>
              <a:rPr lang="en-NZ" sz="2800" b="1" dirty="0" smtClean="0"/>
              <a:t>What are the evidences to proof that the 4 Gospels are canonical and sound?</a:t>
            </a:r>
          </a:p>
          <a:p>
            <a:pPr marL="514350" indent="-514350" algn="l">
              <a:buFont typeface="+mj-lt"/>
              <a:buAutoNum type="arabicPeriod" startAt="2"/>
            </a:pPr>
            <a:endParaRPr lang="en-NZ" sz="2800" b="1" dirty="0" smtClean="0"/>
          </a:p>
          <a:p>
            <a:pPr marL="514350" indent="-514350" algn="l">
              <a:buFont typeface="+mj-lt"/>
              <a:buAutoNum type="arabicPeriod" startAt="2"/>
            </a:pPr>
            <a:r>
              <a:rPr lang="en-NZ" sz="2800" b="1" dirty="0" smtClean="0"/>
              <a:t>What is the Wisdom behind 4 Gospels?</a:t>
            </a:r>
          </a:p>
          <a:p>
            <a:pPr marL="514350" indent="-514350" algn="l">
              <a:buFont typeface="+mj-lt"/>
              <a:buAutoNum type="arabicPeriod" startAt="2"/>
            </a:pPr>
            <a:endParaRPr lang="en-NZ" sz="2800" b="1" dirty="0" smtClean="0"/>
          </a:p>
          <a:p>
            <a:pPr marL="457200" indent="-457200" algn="l"/>
            <a:endParaRPr lang="en-NZ" sz="1600" b="1" dirty="0" smtClean="0"/>
          </a:p>
          <a:p>
            <a:pPr marL="457200" indent="-457200" algn="l"/>
            <a:endParaRPr lang="en-US" sz="1500" b="1"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2"/>
          <p:cNvSpPr>
            <a:spLocks noGrp="1" noChangeArrowheads="1"/>
          </p:cNvSpPr>
          <p:nvPr>
            <p:ph type="title"/>
          </p:nvPr>
        </p:nvSpPr>
        <p:spPr/>
        <p:txBody>
          <a:bodyPr/>
          <a:lstStyle/>
          <a:p>
            <a:r>
              <a:rPr lang="en-US" b="1" dirty="0"/>
              <a:t>Necessity </a:t>
            </a:r>
            <a:r>
              <a:rPr lang="en-US" b="1" dirty="0" smtClean="0"/>
              <a:t>of a written </a:t>
            </a:r>
            <a:r>
              <a:rPr lang="en-US" b="1" dirty="0"/>
              <a:t>Gospel</a:t>
            </a:r>
            <a:r>
              <a:rPr lang="en-US" dirty="0"/>
              <a:t> </a:t>
            </a:r>
          </a:p>
        </p:txBody>
      </p:sp>
      <p:sp>
        <p:nvSpPr>
          <p:cNvPr id="273411" name="Rectangle 3"/>
          <p:cNvSpPr>
            <a:spLocks noGrp="1" noChangeArrowheads="1"/>
          </p:cNvSpPr>
          <p:nvPr>
            <p:ph idx="1"/>
          </p:nvPr>
        </p:nvSpPr>
        <p:spPr>
          <a:xfrm>
            <a:off x="457200" y="1484784"/>
            <a:ext cx="8229600" cy="5112568"/>
          </a:xfrm>
        </p:spPr>
        <p:txBody>
          <a:bodyPr/>
          <a:lstStyle/>
          <a:p>
            <a:pPr marL="609600" indent="-609600">
              <a:buFont typeface="+mj-lt"/>
              <a:buAutoNum type="arabicPeriod" startAt="2"/>
            </a:pPr>
            <a:r>
              <a:rPr lang="en-US" sz="2800" b="1" dirty="0" smtClean="0"/>
              <a:t>To communicate to us the </a:t>
            </a:r>
            <a:r>
              <a:rPr lang="en-US" sz="2800" b="1" dirty="0"/>
              <a:t>bibliography of our Lord Jesus Christ on </a:t>
            </a:r>
            <a:r>
              <a:rPr lang="en-US" sz="2800" b="1" dirty="0" smtClean="0"/>
              <a:t>earth. Christ is the desire of the Gentiles, the Savior and Bridegroom of the Church, and the secret  of  our daily joy.</a:t>
            </a:r>
          </a:p>
          <a:p>
            <a:pPr marL="609600" indent="-609600">
              <a:buFont typeface="+mj-lt"/>
              <a:buAutoNum type="arabicPeriod" startAt="2"/>
            </a:pPr>
            <a:endParaRPr lang="en-US" sz="1000" b="1" dirty="0" smtClean="0"/>
          </a:p>
          <a:p>
            <a:pPr marL="609600" indent="-609600">
              <a:buFont typeface="+mj-lt"/>
              <a:buAutoNum type="arabicPeriod" startAt="2"/>
            </a:pPr>
            <a:r>
              <a:rPr lang="en-US" sz="2800" b="1" dirty="0" smtClean="0"/>
              <a:t>Having  a document that will last until the second  coming of  our Lord </a:t>
            </a:r>
            <a:r>
              <a:rPr lang="en-US" sz="2400" b="1" dirty="0" smtClean="0">
                <a:solidFill>
                  <a:srgbClr val="92D050"/>
                </a:solidFill>
              </a:rPr>
              <a:t>(future’s need &amp; proof). </a:t>
            </a:r>
            <a:r>
              <a:rPr lang="en-US" sz="2400" b="1" dirty="0" smtClean="0"/>
              <a:t>The disciples preached the Gospels with great joy as a prepared road to ‘</a:t>
            </a:r>
            <a:r>
              <a:rPr lang="en-US" sz="2400" b="1" dirty="0" smtClean="0">
                <a:solidFill>
                  <a:schemeClr val="hlink"/>
                </a:solidFill>
              </a:rPr>
              <a:t>Maranatha</a:t>
            </a:r>
            <a:r>
              <a:rPr lang="en-US" sz="2400" b="1" dirty="0" smtClean="0"/>
              <a:t>’, or the appearance of the Lord in His second coming (1 Corinthians 16: 22). </a:t>
            </a:r>
          </a:p>
          <a:p>
            <a:pPr marL="609600" indent="-609600">
              <a:buFont typeface="+mj-lt"/>
              <a:buAutoNum type="arabicPeriod" startAt="3"/>
            </a:pPr>
            <a:endParaRPr lang="en-US" sz="2800" b="1" dirty="0" smtClean="0"/>
          </a:p>
          <a:p>
            <a:pPr marL="609600" indent="-609600">
              <a:buFont typeface="+mj-lt"/>
              <a:buAutoNum type="arabicPeriod" startAt="3"/>
            </a:pPr>
            <a:endParaRPr lang="en-US" sz="2800" b="1" dirty="0" smtClean="0"/>
          </a:p>
          <a:p>
            <a:pPr marL="609600" indent="-609600"/>
            <a:endParaRPr lang="en-US"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Rectangle 2"/>
          <p:cNvSpPr>
            <a:spLocks noGrp="1" noChangeArrowheads="1"/>
          </p:cNvSpPr>
          <p:nvPr>
            <p:ph type="title"/>
          </p:nvPr>
        </p:nvSpPr>
        <p:spPr/>
        <p:txBody>
          <a:bodyPr/>
          <a:lstStyle/>
          <a:p>
            <a:r>
              <a:rPr lang="en-US" b="1" dirty="0"/>
              <a:t>Necessity </a:t>
            </a:r>
            <a:r>
              <a:rPr lang="en-US" b="1" dirty="0" smtClean="0"/>
              <a:t>of a </a:t>
            </a:r>
            <a:r>
              <a:rPr lang="en-US" b="1" dirty="0"/>
              <a:t>written Gospel</a:t>
            </a:r>
            <a:r>
              <a:rPr lang="en-US" dirty="0"/>
              <a:t> </a:t>
            </a:r>
          </a:p>
        </p:txBody>
      </p:sp>
      <p:sp>
        <p:nvSpPr>
          <p:cNvPr id="275459" name="Rectangle 3"/>
          <p:cNvSpPr>
            <a:spLocks noGrp="1" noChangeArrowheads="1"/>
          </p:cNvSpPr>
          <p:nvPr>
            <p:ph idx="1"/>
          </p:nvPr>
        </p:nvSpPr>
        <p:spPr/>
        <p:txBody>
          <a:bodyPr/>
          <a:lstStyle/>
          <a:p>
            <a:pPr marL="609600" indent="-609600">
              <a:buFont typeface="+mj-lt"/>
              <a:buAutoNum type="arabicPeriod" startAt="4"/>
            </a:pPr>
            <a:r>
              <a:rPr lang="en-US" sz="2800" b="1" dirty="0" smtClean="0"/>
              <a:t>The </a:t>
            </a:r>
            <a:r>
              <a:rPr lang="en-US" sz="2800" b="1" dirty="0"/>
              <a:t>main </a:t>
            </a:r>
            <a:r>
              <a:rPr lang="en-US" sz="2800" b="1" dirty="0" smtClean="0"/>
              <a:t>source of Evangelism </a:t>
            </a:r>
            <a:r>
              <a:rPr lang="en-US" sz="2800" b="1" dirty="0"/>
              <a:t>and support to </a:t>
            </a:r>
            <a:r>
              <a:rPr lang="en-US" sz="2800" b="1" dirty="0" smtClean="0"/>
              <a:t>both the </a:t>
            </a:r>
            <a:r>
              <a:rPr lang="en-US" sz="2800" b="1" dirty="0"/>
              <a:t>Jews and Gentiles.</a:t>
            </a:r>
          </a:p>
          <a:p>
            <a:pPr marL="609600" indent="-609600">
              <a:buFont typeface="+mj-lt"/>
              <a:buAutoNum type="arabicPeriod" startAt="4"/>
            </a:pPr>
            <a:endParaRPr lang="en-US" sz="2800" b="1" dirty="0"/>
          </a:p>
          <a:p>
            <a:pPr marL="609600" indent="-609600">
              <a:buFont typeface="+mj-lt"/>
              <a:buAutoNum type="arabicPeriod" startAt="4"/>
            </a:pPr>
            <a:r>
              <a:rPr lang="en-US" sz="2800" b="1" dirty="0" smtClean="0"/>
              <a:t>The Main </a:t>
            </a:r>
            <a:r>
              <a:rPr lang="en-US" sz="2800" b="1" dirty="0"/>
              <a:t>source of the Liturgical worship </a:t>
            </a:r>
            <a:r>
              <a:rPr lang="en-US" sz="2800" b="1" dirty="0" smtClean="0"/>
              <a:t>in </a:t>
            </a:r>
            <a:r>
              <a:rPr lang="en-US" sz="2800" b="1" dirty="0"/>
              <a:t>the Church</a:t>
            </a:r>
            <a:r>
              <a:rPr lang="en-US" dirty="0"/>
              <a:t>. </a:t>
            </a:r>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6" name="Rectangle 2"/>
          <p:cNvSpPr>
            <a:spLocks noGrp="1" noChangeArrowheads="1"/>
          </p:cNvSpPr>
          <p:nvPr>
            <p:ph type="title"/>
          </p:nvPr>
        </p:nvSpPr>
        <p:spPr/>
        <p:txBody>
          <a:bodyPr/>
          <a:lstStyle/>
          <a:p>
            <a:r>
              <a:rPr lang="en-US" b="1" dirty="0"/>
              <a:t>Proper title to the Gospel:</a:t>
            </a:r>
            <a:r>
              <a:rPr lang="en-US" dirty="0"/>
              <a:t>  </a:t>
            </a:r>
          </a:p>
        </p:txBody>
      </p:sp>
      <p:sp>
        <p:nvSpPr>
          <p:cNvPr id="277507" name="Rectangle 3"/>
          <p:cNvSpPr>
            <a:spLocks noGrp="1" noChangeArrowheads="1"/>
          </p:cNvSpPr>
          <p:nvPr>
            <p:ph idx="1"/>
          </p:nvPr>
        </p:nvSpPr>
        <p:spPr/>
        <p:txBody>
          <a:bodyPr/>
          <a:lstStyle/>
          <a:p>
            <a:pPr marL="609600" indent="-609600">
              <a:buFont typeface="Wingdings" pitchFamily="2" charset="2"/>
              <a:buChar char="v"/>
            </a:pPr>
            <a:r>
              <a:rPr lang="en-US" sz="2800" b="1" dirty="0"/>
              <a:t>The Gospel written by Saint Matthew  or according to Saint Matthew</a:t>
            </a:r>
            <a:r>
              <a:rPr lang="en-US" sz="2800" b="1" dirty="0" smtClean="0"/>
              <a:t>.</a:t>
            </a:r>
          </a:p>
          <a:p>
            <a:pPr marL="609600" indent="-609600">
              <a:buNone/>
            </a:pPr>
            <a:endParaRPr lang="en-US" sz="2800" b="1" dirty="0"/>
          </a:p>
          <a:p>
            <a:pPr marL="609600" indent="-609600"/>
            <a:r>
              <a:rPr lang="en-US" sz="2800" b="1" dirty="0" smtClean="0"/>
              <a:t>Not </a:t>
            </a:r>
            <a:r>
              <a:rPr lang="en-US" sz="2800" b="1" dirty="0"/>
              <a:t>the Gospel of St </a:t>
            </a:r>
            <a:r>
              <a:rPr lang="en-US" sz="2800" b="1" dirty="0" smtClean="0"/>
              <a:t>……!.</a:t>
            </a:r>
            <a:endParaRPr lang="en-US" sz="2800" b="1" dirty="0"/>
          </a:p>
          <a:p>
            <a:pPr marL="609600" indent="-609600">
              <a:buFont typeface="Wingdings" pitchFamily="2" charset="2"/>
              <a:buNone/>
            </a:pPr>
            <a:endParaRPr lang="en-US"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0" name="Rectangle 2"/>
          <p:cNvSpPr>
            <a:spLocks noGrp="1" noChangeArrowheads="1"/>
          </p:cNvSpPr>
          <p:nvPr>
            <p:ph type="title"/>
          </p:nvPr>
        </p:nvSpPr>
        <p:spPr>
          <a:xfrm>
            <a:off x="250825" y="0"/>
            <a:ext cx="8447088" cy="1700213"/>
          </a:xfrm>
        </p:spPr>
        <p:txBody>
          <a:bodyPr/>
          <a:lstStyle/>
          <a:p>
            <a:r>
              <a:rPr lang="en-US" sz="4000" b="1" dirty="0" smtClean="0"/>
              <a:t>I or 4 Gospels!</a:t>
            </a:r>
            <a:r>
              <a:rPr lang="en-US" sz="4000" dirty="0" smtClean="0"/>
              <a:t> </a:t>
            </a:r>
            <a:endParaRPr lang="en-US" sz="4000" dirty="0"/>
          </a:p>
        </p:txBody>
      </p:sp>
      <p:sp>
        <p:nvSpPr>
          <p:cNvPr id="278531" name="Rectangle 3"/>
          <p:cNvSpPr>
            <a:spLocks noGrp="1" noChangeArrowheads="1"/>
          </p:cNvSpPr>
          <p:nvPr>
            <p:ph idx="1"/>
          </p:nvPr>
        </p:nvSpPr>
        <p:spPr>
          <a:xfrm>
            <a:off x="457200" y="1412776"/>
            <a:ext cx="8229600" cy="4968552"/>
          </a:xfrm>
        </p:spPr>
        <p:txBody>
          <a:bodyPr/>
          <a:lstStyle/>
          <a:p>
            <a:pPr marL="609600" indent="-609600">
              <a:lnSpc>
                <a:spcPct val="80000"/>
              </a:lnSpc>
              <a:buFont typeface="+mj-lt"/>
              <a:buAutoNum type="arabicPeriod"/>
            </a:pPr>
            <a:r>
              <a:rPr lang="en-US" sz="2400" b="1" dirty="0" smtClean="0"/>
              <a:t>There </a:t>
            </a:r>
            <a:r>
              <a:rPr lang="en-US" sz="2400" b="1" dirty="0"/>
              <a:t>is only </a:t>
            </a:r>
            <a:r>
              <a:rPr lang="en-US" sz="2400" b="1" dirty="0" smtClean="0"/>
              <a:t>1 </a:t>
            </a:r>
            <a:r>
              <a:rPr lang="en-US" sz="2400" b="1" dirty="0"/>
              <a:t>Gospel or good news, but </a:t>
            </a:r>
            <a:r>
              <a:rPr lang="en-US" sz="2400" b="1" dirty="0" smtClean="0"/>
              <a:t>4 authors. </a:t>
            </a:r>
          </a:p>
          <a:p>
            <a:pPr marL="609600" indent="-609600">
              <a:lnSpc>
                <a:spcPct val="80000"/>
              </a:lnSpc>
              <a:buFont typeface="+mj-lt"/>
              <a:buAutoNum type="arabicPeriod"/>
            </a:pPr>
            <a:endParaRPr lang="en-US" sz="1000" b="1" dirty="0"/>
          </a:p>
          <a:p>
            <a:pPr marL="609600" indent="-609600">
              <a:lnSpc>
                <a:spcPct val="80000"/>
              </a:lnSpc>
              <a:buFont typeface="+mj-lt"/>
              <a:buAutoNum type="arabicPeriod"/>
            </a:pPr>
            <a:r>
              <a:rPr lang="en-US" sz="2400" b="1" dirty="0" smtClean="0"/>
              <a:t>4 authors documented the same events </a:t>
            </a:r>
            <a:r>
              <a:rPr lang="en-US" sz="2400" b="1" dirty="0"/>
              <a:t>of the </a:t>
            </a:r>
            <a:r>
              <a:rPr lang="en-US" sz="2400" b="1" dirty="0" smtClean="0"/>
              <a:t>Gospel proves that they were inspired by the same Spirit (God the Holy Spirit) to deliver the Gospel to different nations.</a:t>
            </a:r>
          </a:p>
          <a:p>
            <a:pPr marL="609600" indent="-609600">
              <a:lnSpc>
                <a:spcPct val="80000"/>
              </a:lnSpc>
              <a:buNone/>
            </a:pPr>
            <a:endParaRPr lang="en-US" sz="1000" b="1" dirty="0"/>
          </a:p>
          <a:p>
            <a:pPr marL="609600" indent="-609600">
              <a:lnSpc>
                <a:spcPct val="80000"/>
              </a:lnSpc>
              <a:buFont typeface="+mj-lt"/>
              <a:buAutoNum type="arabicPeriod" startAt="3"/>
            </a:pPr>
            <a:r>
              <a:rPr lang="en-US" sz="2400" b="1" dirty="0" smtClean="0"/>
              <a:t>The 4 authors reveal </a:t>
            </a:r>
            <a:r>
              <a:rPr lang="en-US" sz="2400" b="1" dirty="0"/>
              <a:t>the unity of the </a:t>
            </a:r>
            <a:r>
              <a:rPr lang="en-US" sz="2400" b="1" dirty="0" smtClean="0"/>
              <a:t>Gospel:</a:t>
            </a:r>
          </a:p>
          <a:p>
            <a:pPr marL="609600" indent="-609600">
              <a:lnSpc>
                <a:spcPct val="80000"/>
              </a:lnSpc>
              <a:buNone/>
            </a:pPr>
            <a:r>
              <a:rPr lang="en-US" sz="2400" b="1" dirty="0" smtClean="0"/>
              <a:t>	Even </a:t>
            </a:r>
            <a:r>
              <a:rPr lang="en-US" sz="2400" b="1" dirty="0"/>
              <a:t>though 4 Evangelists wrote it, each wrote a </a:t>
            </a:r>
            <a:r>
              <a:rPr lang="en-US" sz="2400" b="1" dirty="0" smtClean="0"/>
              <a:t>Gospel.</a:t>
            </a:r>
          </a:p>
          <a:p>
            <a:pPr marL="609600" indent="-609600">
              <a:lnSpc>
                <a:spcPct val="80000"/>
              </a:lnSpc>
              <a:buNone/>
            </a:pPr>
            <a:r>
              <a:rPr lang="en-US" sz="2400" b="1" dirty="0" smtClean="0"/>
              <a:t>	The </a:t>
            </a:r>
            <a:r>
              <a:rPr lang="en-US" sz="2400" b="1" dirty="0"/>
              <a:t>Gospel is only one book with four faces.  In another word, the Word of God was recorded in four texts, and the expression ‘according </a:t>
            </a:r>
            <a:r>
              <a:rPr lang="en-US" sz="2400" b="1" dirty="0" smtClean="0"/>
              <a:t>to St ….’ refers </a:t>
            </a:r>
            <a:r>
              <a:rPr lang="en-US" sz="2400" b="1" dirty="0"/>
              <a:t>to the </a:t>
            </a:r>
            <a:r>
              <a:rPr lang="en-US" sz="2400" b="1" dirty="0" smtClean="0"/>
              <a:t>face, angle or point of view  to be delivered by each author. </a:t>
            </a:r>
            <a:endParaRPr lang="en-US" sz="2400" b="1"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2" name="Rectangle 2"/>
          <p:cNvSpPr>
            <a:spLocks noGrp="1" noChangeArrowheads="1"/>
          </p:cNvSpPr>
          <p:nvPr>
            <p:ph type="title"/>
          </p:nvPr>
        </p:nvSpPr>
        <p:spPr/>
        <p:txBody>
          <a:bodyPr/>
          <a:lstStyle/>
          <a:p>
            <a:r>
              <a:rPr lang="en-US" b="1" dirty="0" smtClean="0"/>
              <a:t>1 or 4 Gospels</a:t>
            </a:r>
            <a:r>
              <a:rPr lang="en-US" dirty="0" smtClean="0"/>
              <a:t> </a:t>
            </a:r>
            <a:endParaRPr lang="en-US" dirty="0"/>
          </a:p>
        </p:txBody>
      </p:sp>
      <p:sp>
        <p:nvSpPr>
          <p:cNvPr id="276483" name="Rectangle 3"/>
          <p:cNvSpPr>
            <a:spLocks noGrp="1" noChangeArrowheads="1"/>
          </p:cNvSpPr>
          <p:nvPr>
            <p:ph idx="1"/>
          </p:nvPr>
        </p:nvSpPr>
        <p:spPr>
          <a:xfrm>
            <a:off x="539552" y="1484784"/>
            <a:ext cx="8229600" cy="5112568"/>
          </a:xfrm>
        </p:spPr>
        <p:txBody>
          <a:bodyPr/>
          <a:lstStyle/>
          <a:p>
            <a:pPr marL="609600" indent="-609600">
              <a:lnSpc>
                <a:spcPct val="80000"/>
              </a:lnSpc>
              <a:buFont typeface="+mj-lt"/>
              <a:buAutoNum type="arabicPeriod" startAt="3"/>
            </a:pPr>
            <a:r>
              <a:rPr lang="en-US" sz="2800" b="1" dirty="0" smtClean="0"/>
              <a:t>The 4 authors reveal the unity of the Gospel ….. Continued.</a:t>
            </a:r>
          </a:p>
          <a:p>
            <a:pPr marL="609600" indent="-609600">
              <a:buFont typeface="Wingdings" pitchFamily="2" charset="2"/>
              <a:buChar char="v"/>
            </a:pPr>
            <a:r>
              <a:rPr lang="en-US" sz="2800" b="1" dirty="0" smtClean="0"/>
              <a:t>Each </a:t>
            </a:r>
            <a:r>
              <a:rPr lang="en-US" sz="2800" b="1" dirty="0"/>
              <a:t>describes a </a:t>
            </a:r>
            <a:r>
              <a:rPr lang="en-US" sz="2800" b="1" dirty="0" smtClean="0"/>
              <a:t>face/angle of </a:t>
            </a:r>
            <a:r>
              <a:rPr lang="en-US" sz="2800" b="1" dirty="0"/>
              <a:t>the life and saving work of the Lord</a:t>
            </a:r>
            <a:r>
              <a:rPr lang="en-US" sz="2800" b="1" dirty="0" smtClean="0"/>
              <a:t>.</a:t>
            </a:r>
          </a:p>
          <a:p>
            <a:pPr marL="609600" indent="-609600">
              <a:buFont typeface="Wingdings" pitchFamily="2" charset="2"/>
              <a:buChar char="v"/>
            </a:pPr>
            <a:endParaRPr lang="en-US" sz="2800" b="1" dirty="0" smtClean="0"/>
          </a:p>
          <a:p>
            <a:pPr marL="609600" indent="-609600">
              <a:buFont typeface="Wingdings" pitchFamily="2" charset="2"/>
              <a:buChar char="v"/>
            </a:pPr>
            <a:r>
              <a:rPr lang="en-US" sz="2800" b="1" dirty="0" smtClean="0"/>
              <a:t>The </a:t>
            </a:r>
            <a:r>
              <a:rPr lang="en-US" sz="2800" b="1" dirty="0"/>
              <a:t>4 give a foursome true picture of the person of Christ and His ministry</a:t>
            </a:r>
            <a:r>
              <a:rPr lang="en-US" sz="2800" b="1" dirty="0" smtClean="0"/>
              <a:t>.</a:t>
            </a:r>
          </a:p>
          <a:p>
            <a:pPr marL="609600" indent="-609600">
              <a:buFont typeface="Wingdings" pitchFamily="2" charset="2"/>
              <a:buChar char="v"/>
            </a:pPr>
            <a:endParaRPr lang="en-US" sz="2000" b="1" dirty="0"/>
          </a:p>
          <a:p>
            <a:pPr marL="609600" indent="-609600">
              <a:buFont typeface="Wingdings" pitchFamily="2" charset="2"/>
              <a:buChar char="v"/>
            </a:pPr>
            <a:r>
              <a:rPr lang="en-US" sz="2800" b="1" dirty="0" smtClean="0"/>
              <a:t>The </a:t>
            </a:r>
            <a:r>
              <a:rPr lang="en-US" sz="2800" b="1" dirty="0"/>
              <a:t>foursome enables the viewers </a:t>
            </a:r>
            <a:r>
              <a:rPr lang="en-US" sz="2800" b="1" dirty="0" smtClean="0"/>
              <a:t>(us) </a:t>
            </a:r>
            <a:r>
              <a:rPr lang="en-US" sz="2800" b="1" dirty="0"/>
              <a:t>to enjoy its beauty from </a:t>
            </a:r>
            <a:r>
              <a:rPr lang="en-US" sz="2800" b="1" dirty="0" smtClean="0"/>
              <a:t>different point </a:t>
            </a:r>
            <a:r>
              <a:rPr lang="en-US" sz="2800" b="1" dirty="0"/>
              <a:t>of </a:t>
            </a:r>
            <a:r>
              <a:rPr lang="en-US" sz="2800" b="1" dirty="0" smtClean="0"/>
              <a:t>views</a:t>
            </a:r>
            <a:r>
              <a:rPr lang="en-US" dirty="0" smtClean="0"/>
              <a:t>. </a:t>
            </a:r>
            <a:endParaRPr lang="en-US"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Rectangle 2"/>
          <p:cNvSpPr>
            <a:spLocks noGrp="1" noChangeArrowheads="1"/>
          </p:cNvSpPr>
          <p:nvPr>
            <p:ph type="title"/>
          </p:nvPr>
        </p:nvSpPr>
        <p:spPr/>
        <p:txBody>
          <a:bodyPr/>
          <a:lstStyle/>
          <a:p>
            <a:pPr algn="l"/>
            <a:r>
              <a:rPr lang="en-US" sz="3600" b="1" dirty="0" smtClean="0"/>
              <a:t>The 4 Gospels are Canonical and Sound </a:t>
            </a:r>
            <a:endParaRPr lang="en-US" sz="3600" b="1" dirty="0"/>
          </a:p>
        </p:txBody>
      </p:sp>
      <p:sp>
        <p:nvSpPr>
          <p:cNvPr id="264195" name="Rectangle 3"/>
          <p:cNvSpPr>
            <a:spLocks noGrp="1" noChangeArrowheads="1"/>
          </p:cNvSpPr>
          <p:nvPr>
            <p:ph idx="1"/>
          </p:nvPr>
        </p:nvSpPr>
        <p:spPr>
          <a:xfrm>
            <a:off x="457200" y="1412776"/>
            <a:ext cx="8229600" cy="5040560"/>
          </a:xfrm>
        </p:spPr>
        <p:txBody>
          <a:bodyPr/>
          <a:lstStyle/>
          <a:p>
            <a:pPr marL="533400" indent="-533400">
              <a:buFont typeface="+mj-lt"/>
              <a:buAutoNum type="arabicPeriod"/>
            </a:pPr>
            <a:r>
              <a:rPr lang="en-US" sz="2400" b="1" dirty="0" smtClean="0"/>
              <a:t>The 4 </a:t>
            </a:r>
            <a:r>
              <a:rPr lang="en-US" sz="2400" b="1" dirty="0"/>
              <a:t>Evangelists wrote from different places at different times. How </a:t>
            </a:r>
            <a:r>
              <a:rPr lang="en-US" sz="2400" b="1" dirty="0" smtClean="0"/>
              <a:t>and why would </a:t>
            </a:r>
            <a:r>
              <a:rPr lang="en-US" sz="2400" b="1" dirty="0"/>
              <a:t>they </a:t>
            </a:r>
            <a:r>
              <a:rPr lang="en-US" sz="2400" b="1" dirty="0" smtClean="0"/>
              <a:t>tell </a:t>
            </a:r>
            <a:r>
              <a:rPr lang="en-US" sz="2400" b="1" dirty="0"/>
              <a:t>the same stories in order to deceive </a:t>
            </a:r>
            <a:r>
              <a:rPr lang="en-US" sz="2400" b="1" dirty="0" smtClean="0"/>
              <a:t>people!</a:t>
            </a:r>
          </a:p>
          <a:p>
            <a:pPr marL="533400" indent="-533400">
              <a:buFont typeface="+mj-lt"/>
              <a:buAutoNum type="arabicPeriod"/>
            </a:pPr>
            <a:endParaRPr lang="en-US" sz="2400" b="1" dirty="0" smtClean="0"/>
          </a:p>
          <a:p>
            <a:pPr marL="533400" indent="-533400">
              <a:buFont typeface="+mj-lt"/>
              <a:buAutoNum type="arabicPeriod"/>
            </a:pPr>
            <a:r>
              <a:rPr lang="en-US" sz="2400" b="1" dirty="0" smtClean="0"/>
              <a:t>The </a:t>
            </a:r>
            <a:r>
              <a:rPr lang="en-US" sz="2400" b="1" dirty="0"/>
              <a:t>Evangelists mentioned names of </a:t>
            </a:r>
            <a:r>
              <a:rPr lang="en-US" sz="2400" b="1" dirty="0" smtClean="0"/>
              <a:t>personalities, events </a:t>
            </a:r>
            <a:r>
              <a:rPr lang="en-US" sz="2400" b="1" dirty="0"/>
              <a:t>and </a:t>
            </a:r>
            <a:r>
              <a:rPr lang="en-US" sz="2400" b="1" dirty="0" smtClean="0"/>
              <a:t>towns that were confirmed by historians (like Youssefos); both (Gospels &amp; History books) are related</a:t>
            </a:r>
            <a:r>
              <a:rPr lang="en-US" dirty="0" smtClean="0"/>
              <a:t>.</a:t>
            </a:r>
          </a:p>
          <a:p>
            <a:pPr marL="533400" indent="-533400">
              <a:buFont typeface="+mj-lt"/>
              <a:buAutoNum type="arabicPeriod"/>
            </a:pPr>
            <a:r>
              <a:rPr lang="en-US" sz="2400" b="1" dirty="0" smtClean="0"/>
              <a:t>If the Evangelists were imposters and intended to  deceive others, they would not have presented Christ as a weak Man that gets crucified, died, and buried at least to the Greek and Romans!  </a:t>
            </a:r>
            <a:r>
              <a:rPr lang="en-US" dirty="0" smtClean="0"/>
              <a:t> </a:t>
            </a:r>
          </a:p>
          <a:p>
            <a:pPr marL="533400" indent="-533400">
              <a:buFont typeface="+mj-lt"/>
              <a:buAutoNum type="arabicPeriod"/>
            </a:pPr>
            <a:endParaRPr lang="en-US"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Rectangle 2"/>
          <p:cNvSpPr>
            <a:spLocks noGrp="1" noChangeArrowheads="1"/>
          </p:cNvSpPr>
          <p:nvPr>
            <p:ph type="title"/>
          </p:nvPr>
        </p:nvSpPr>
        <p:spPr/>
        <p:txBody>
          <a:bodyPr/>
          <a:lstStyle/>
          <a:p>
            <a:pPr algn="l"/>
            <a:r>
              <a:rPr lang="en-US" sz="4000" b="1" dirty="0" smtClean="0"/>
              <a:t>The 4 Gospels are Canonical and Sound </a:t>
            </a:r>
            <a:endParaRPr lang="en-US" sz="4000" b="1" dirty="0"/>
          </a:p>
        </p:txBody>
      </p:sp>
      <p:sp>
        <p:nvSpPr>
          <p:cNvPr id="265219" name="Rectangle 3"/>
          <p:cNvSpPr>
            <a:spLocks noGrp="1" noChangeArrowheads="1"/>
          </p:cNvSpPr>
          <p:nvPr>
            <p:ph idx="1"/>
          </p:nvPr>
        </p:nvSpPr>
        <p:spPr>
          <a:xfrm>
            <a:off x="457200" y="1628800"/>
            <a:ext cx="8229600" cy="4497363"/>
          </a:xfrm>
        </p:spPr>
        <p:txBody>
          <a:bodyPr/>
          <a:lstStyle/>
          <a:p>
            <a:pPr marL="609600" indent="-609600">
              <a:lnSpc>
                <a:spcPct val="80000"/>
              </a:lnSpc>
              <a:buFont typeface="+mj-lt"/>
              <a:buAutoNum type="arabicPeriod" startAt="4"/>
            </a:pPr>
            <a:r>
              <a:rPr lang="en-US" sz="2400" b="1" dirty="0" smtClean="0"/>
              <a:t>The </a:t>
            </a:r>
            <a:r>
              <a:rPr lang="en-US" sz="2400" b="1" dirty="0"/>
              <a:t>Apostles recorded their own shameful </a:t>
            </a:r>
            <a:r>
              <a:rPr lang="en-US" sz="2400" b="1" dirty="0" smtClean="0"/>
              <a:t>behavior</a:t>
            </a:r>
            <a:r>
              <a:rPr lang="en-US" sz="2400" b="1" dirty="0"/>
              <a:t>:  Peter’s denials, the escape of the Disciples, and Judas Iscariot’s </a:t>
            </a:r>
            <a:r>
              <a:rPr lang="en-US" sz="2400" b="1" dirty="0" smtClean="0"/>
              <a:t>betrayal.</a:t>
            </a:r>
            <a:endParaRPr lang="en-US" sz="2400" b="1" dirty="0"/>
          </a:p>
          <a:p>
            <a:pPr marL="609600" indent="-609600">
              <a:lnSpc>
                <a:spcPct val="80000"/>
              </a:lnSpc>
            </a:pPr>
            <a:r>
              <a:rPr lang="en-US" sz="2400" b="1" dirty="0" smtClean="0"/>
              <a:t>If </a:t>
            </a:r>
            <a:r>
              <a:rPr lang="en-US" sz="2400" b="1" dirty="0"/>
              <a:t>these events were not true, it would not suit them to fabricate such stories!</a:t>
            </a:r>
          </a:p>
          <a:p>
            <a:pPr marL="609600" indent="-609600">
              <a:lnSpc>
                <a:spcPct val="80000"/>
              </a:lnSpc>
            </a:pPr>
            <a:r>
              <a:rPr lang="en-US" sz="2400" b="1" dirty="0" smtClean="0"/>
              <a:t>In </a:t>
            </a:r>
            <a:r>
              <a:rPr lang="en-US" sz="2400" b="1" dirty="0"/>
              <a:t>addition, they recorded their modest </a:t>
            </a:r>
            <a:r>
              <a:rPr lang="en-US" sz="2400" b="1" dirty="0" smtClean="0"/>
              <a:t>jobs before </a:t>
            </a:r>
            <a:r>
              <a:rPr lang="en-US" sz="2400" b="1" dirty="0"/>
              <a:t>being </a:t>
            </a:r>
            <a:r>
              <a:rPr lang="en-US" sz="2400" b="1" dirty="0" smtClean="0"/>
              <a:t>Disciples; such </a:t>
            </a:r>
            <a:r>
              <a:rPr lang="en-US" sz="2400" b="1" dirty="0"/>
              <a:t>as tax collector, fishermen</a:t>
            </a:r>
            <a:r>
              <a:rPr lang="en-US" sz="2400" b="1" dirty="0" smtClean="0"/>
              <a:t>,...</a:t>
            </a:r>
          </a:p>
          <a:p>
            <a:pPr marL="609600" indent="-609600">
              <a:lnSpc>
                <a:spcPct val="80000"/>
              </a:lnSpc>
            </a:pPr>
            <a:endParaRPr lang="en-US" sz="2400" b="1" dirty="0" smtClean="0"/>
          </a:p>
          <a:p>
            <a:pPr marL="609600" indent="-609600">
              <a:lnSpc>
                <a:spcPct val="80000"/>
              </a:lnSpc>
              <a:buFont typeface="+mj-lt"/>
              <a:buAutoNum type="arabicPeriod" startAt="5"/>
            </a:pPr>
            <a:r>
              <a:rPr lang="en-US" sz="2400" b="1" dirty="0" smtClean="0"/>
              <a:t>When the Gospels were written and published, many of the personalities mentioned in the Gospels were still alive. Therefore, the Gospels presented living facts that could not be denied or defeated.</a:t>
            </a:r>
          </a:p>
          <a:p>
            <a:pPr marL="609600" indent="-609600">
              <a:lnSpc>
                <a:spcPct val="80000"/>
              </a:lnSpc>
            </a:pPr>
            <a:endParaRPr lang="en-US" sz="2400" b="1" dirty="0" smtClean="0"/>
          </a:p>
          <a:p>
            <a:pPr marL="609600" indent="-609600">
              <a:lnSpc>
                <a:spcPct val="80000"/>
              </a:lnSpc>
            </a:pPr>
            <a:endParaRPr lang="en-US" sz="2400" b="1"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2"/>
          <p:cNvSpPr>
            <a:spLocks noGrp="1" noChangeArrowheads="1"/>
          </p:cNvSpPr>
          <p:nvPr>
            <p:ph type="title"/>
          </p:nvPr>
        </p:nvSpPr>
        <p:spPr/>
        <p:txBody>
          <a:bodyPr/>
          <a:lstStyle/>
          <a:p>
            <a:pPr algn="l"/>
            <a:r>
              <a:rPr lang="en-US" sz="3600" b="1" dirty="0" smtClean="0"/>
              <a:t>The 4 Gospels are Canonical and Sound </a:t>
            </a:r>
            <a:endParaRPr lang="en-US" sz="3600" b="1" dirty="0"/>
          </a:p>
        </p:txBody>
      </p:sp>
      <p:sp>
        <p:nvSpPr>
          <p:cNvPr id="269315" name="Rectangle 3"/>
          <p:cNvSpPr>
            <a:spLocks noGrp="1" noChangeArrowheads="1"/>
          </p:cNvSpPr>
          <p:nvPr>
            <p:ph idx="1"/>
          </p:nvPr>
        </p:nvSpPr>
        <p:spPr>
          <a:xfrm>
            <a:off x="179512" y="1412776"/>
            <a:ext cx="8964488" cy="5445224"/>
          </a:xfrm>
        </p:spPr>
        <p:txBody>
          <a:bodyPr/>
          <a:lstStyle/>
          <a:p>
            <a:pPr marL="609600" indent="-609600">
              <a:lnSpc>
                <a:spcPct val="80000"/>
              </a:lnSpc>
              <a:buFont typeface="+mj-lt"/>
              <a:buAutoNum type="arabicPeriod" startAt="6"/>
            </a:pPr>
            <a:r>
              <a:rPr lang="en-US" sz="2300" b="1" dirty="0" smtClean="0"/>
              <a:t>Gospel tell us the </a:t>
            </a:r>
            <a:r>
              <a:rPr lang="en-US" sz="2300" b="1" dirty="0"/>
              <a:t>stories without illustrations, eloquence of text, or exclamation, or notation and commentary.</a:t>
            </a:r>
          </a:p>
          <a:p>
            <a:pPr marL="609600" indent="-609600">
              <a:lnSpc>
                <a:spcPct val="80000"/>
              </a:lnSpc>
            </a:pPr>
            <a:r>
              <a:rPr lang="en-US" sz="2300" b="1" dirty="0" smtClean="0"/>
              <a:t>The Evangelists </a:t>
            </a:r>
            <a:r>
              <a:rPr lang="en-US" sz="2300" b="1" dirty="0" smtClean="0">
                <a:solidFill>
                  <a:srgbClr val="92D050"/>
                </a:solidFill>
              </a:rPr>
              <a:t>honestly </a:t>
            </a:r>
            <a:r>
              <a:rPr lang="en-US" sz="2300" b="1" dirty="0">
                <a:solidFill>
                  <a:srgbClr val="92D050"/>
                </a:solidFill>
              </a:rPr>
              <a:t>and plainly</a:t>
            </a:r>
            <a:r>
              <a:rPr lang="en-US" sz="2300" b="1" dirty="0"/>
              <a:t> record the </a:t>
            </a:r>
            <a:r>
              <a:rPr lang="en-US" sz="2300" b="1" dirty="0" smtClean="0"/>
              <a:t>life, teachings and saving work of our Lord.</a:t>
            </a:r>
            <a:endParaRPr lang="en-US" sz="2300" b="1" dirty="0"/>
          </a:p>
          <a:p>
            <a:pPr marL="609600" indent="-609600">
              <a:lnSpc>
                <a:spcPct val="80000"/>
              </a:lnSpc>
            </a:pPr>
            <a:r>
              <a:rPr lang="en-US" sz="2300" b="1" dirty="0"/>
              <a:t>They </a:t>
            </a:r>
            <a:r>
              <a:rPr lang="en-US" sz="2300" b="1" dirty="0" smtClean="0"/>
              <a:t>recorded the rebuking of our Lord </a:t>
            </a:r>
            <a:r>
              <a:rPr lang="en-US" sz="2300" b="1" dirty="0"/>
              <a:t>to </a:t>
            </a:r>
            <a:r>
              <a:rPr lang="en-US" sz="2300" b="1" dirty="0" smtClean="0"/>
              <a:t>His Disciples due to their lack </a:t>
            </a:r>
            <a:r>
              <a:rPr lang="en-US" sz="2300" b="1" dirty="0"/>
              <a:t>of </a:t>
            </a:r>
            <a:r>
              <a:rPr lang="en-US" sz="2300" b="1" dirty="0" smtClean="0"/>
              <a:t>faith and understanding</a:t>
            </a:r>
            <a:r>
              <a:rPr lang="en-US" sz="2300" b="1" dirty="0"/>
              <a:t>, </a:t>
            </a:r>
            <a:r>
              <a:rPr lang="en-US" sz="2300" b="1" dirty="0" smtClean="0"/>
              <a:t>their </a:t>
            </a:r>
            <a:r>
              <a:rPr lang="en-US" sz="2300" b="1" dirty="0"/>
              <a:t>cowardly behavior and </a:t>
            </a:r>
            <a:r>
              <a:rPr lang="en-US" sz="2300" b="1" dirty="0" smtClean="0"/>
              <a:t>forsake during time </a:t>
            </a:r>
            <a:r>
              <a:rPr lang="en-US" sz="2300" b="1" dirty="0"/>
              <a:t>of arrest and </a:t>
            </a:r>
            <a:r>
              <a:rPr lang="en-US" sz="2300" b="1" dirty="0" smtClean="0"/>
              <a:t>tribulation (the </a:t>
            </a:r>
            <a:r>
              <a:rPr lang="en-US" sz="2300" b="1" dirty="0"/>
              <a:t>denial of </a:t>
            </a:r>
            <a:r>
              <a:rPr lang="en-US" sz="2300" b="1" dirty="0" smtClean="0"/>
              <a:t>Peter &amp; </a:t>
            </a:r>
            <a:r>
              <a:rPr lang="en-US" sz="2300" b="1" dirty="0"/>
              <a:t>treason of Judas, and their hopelessness after crucifixion. The Gospels did not </a:t>
            </a:r>
            <a:r>
              <a:rPr lang="en-US" sz="2300" b="1" dirty="0" smtClean="0"/>
              <a:t>hide, alter </a:t>
            </a:r>
            <a:r>
              <a:rPr lang="en-US" sz="2300" b="1" dirty="0"/>
              <a:t>or justify </a:t>
            </a:r>
            <a:r>
              <a:rPr lang="en-US" sz="2300" b="1" dirty="0" smtClean="0"/>
              <a:t>anything.</a:t>
            </a:r>
            <a:endParaRPr lang="en-US" sz="2300" b="1" dirty="0"/>
          </a:p>
          <a:p>
            <a:pPr marL="609600" indent="-609600">
              <a:lnSpc>
                <a:spcPct val="80000"/>
              </a:lnSpc>
            </a:pPr>
            <a:r>
              <a:rPr lang="en-US" sz="2300" b="1" dirty="0" smtClean="0"/>
              <a:t>Also, they did </a:t>
            </a:r>
            <a:r>
              <a:rPr lang="en-US" sz="2300" b="1" dirty="0"/>
              <a:t>not exaggerate any event</a:t>
            </a:r>
            <a:r>
              <a:rPr lang="en-US" sz="2300" b="1" dirty="0" smtClean="0"/>
              <a:t>. The </a:t>
            </a:r>
            <a:r>
              <a:rPr lang="en-US" sz="2300" b="1" dirty="0"/>
              <a:t>writers did not care for their own reputation, but refrained from mentioning their names.</a:t>
            </a:r>
          </a:p>
          <a:p>
            <a:pPr marL="609600" indent="-609600">
              <a:lnSpc>
                <a:spcPct val="80000"/>
              </a:lnSpc>
            </a:pPr>
            <a:r>
              <a:rPr lang="en-US" sz="2300" b="1" dirty="0"/>
              <a:t>Their only mission was to tell the story of the Lord Jesus that by itself carries an undisputable </a:t>
            </a:r>
            <a:r>
              <a:rPr lang="en-US" sz="2300" b="1" dirty="0" smtClean="0"/>
              <a:t>weight, </a:t>
            </a:r>
            <a:r>
              <a:rPr lang="en-US" sz="2300" b="1" dirty="0"/>
              <a:t>joy, and awe to the heart of all who read </a:t>
            </a:r>
            <a:r>
              <a:rPr lang="en-US" sz="2300" b="1" dirty="0" smtClean="0"/>
              <a:t>it. As Jesus taught us, you know the truth and the truth sets you free ….. we love </a:t>
            </a:r>
            <a:r>
              <a:rPr lang="en-US" sz="2300" b="1" dirty="0"/>
              <a:t>the truth. </a:t>
            </a:r>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4370" name="Group 2"/>
          <p:cNvGraphicFramePr>
            <a:graphicFrameLocks noGrp="1"/>
          </p:cNvGraphicFramePr>
          <p:nvPr>
            <p:ph/>
          </p:nvPr>
        </p:nvGraphicFramePr>
        <p:xfrm>
          <a:off x="179512" y="-1"/>
          <a:ext cx="8964488" cy="6858001"/>
        </p:xfrm>
        <a:graphic>
          <a:graphicData uri="http://schemas.openxmlformats.org/drawingml/2006/table">
            <a:tbl>
              <a:tblPr/>
              <a:tblGrid>
                <a:gridCol w="1736178"/>
                <a:gridCol w="1255443"/>
                <a:gridCol w="3059063"/>
                <a:gridCol w="2913804"/>
              </a:tblGrid>
              <a:tr h="1283155">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Creature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Gosp.</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Starts with</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Christ in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504268">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Lion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Mark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Crying Voice in the Wilderness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Mighty Overcoming Evil &amp; sin (Savoir)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504268">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Ox</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Luke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Sacrifice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High Priest, Sacrificial lamb &amp; Servant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83155">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Man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Matthew</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Genealogy of Christ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King/Man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83155">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Eagle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John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In the Beginning was the word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Divine God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36" name="Picture 3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4" name="Rectangle 2"/>
          <p:cNvSpPr>
            <a:spLocks noGrp="1" noChangeArrowheads="1"/>
          </p:cNvSpPr>
          <p:nvPr>
            <p:ph type="title"/>
          </p:nvPr>
        </p:nvSpPr>
        <p:spPr/>
        <p:txBody>
          <a:bodyPr/>
          <a:lstStyle/>
          <a:p>
            <a:r>
              <a:rPr lang="en-US" b="1" dirty="0" smtClean="0"/>
              <a:t>Wisdom behind 4 </a:t>
            </a:r>
            <a:r>
              <a:rPr lang="en-US" b="1" dirty="0"/>
              <a:t>Gospels</a:t>
            </a:r>
            <a:r>
              <a:rPr lang="en-US" dirty="0"/>
              <a:t> </a:t>
            </a:r>
          </a:p>
        </p:txBody>
      </p:sp>
      <p:sp>
        <p:nvSpPr>
          <p:cNvPr id="279555" name="Rectangle 3"/>
          <p:cNvSpPr>
            <a:spLocks noGrp="1" noChangeArrowheads="1"/>
          </p:cNvSpPr>
          <p:nvPr>
            <p:ph idx="1"/>
          </p:nvPr>
        </p:nvSpPr>
        <p:spPr>
          <a:xfrm>
            <a:off x="457200" y="1412776"/>
            <a:ext cx="8229600" cy="4713387"/>
          </a:xfrm>
        </p:spPr>
        <p:txBody>
          <a:bodyPr/>
          <a:lstStyle/>
          <a:p>
            <a:pPr marL="609600" indent="-609600">
              <a:buFont typeface="Wingdings" pitchFamily="2" charset="2"/>
              <a:buChar char="v"/>
            </a:pPr>
            <a:r>
              <a:rPr lang="en-US" sz="2800" b="1" dirty="0" smtClean="0"/>
              <a:t>Thus </a:t>
            </a:r>
            <a:r>
              <a:rPr lang="en-US" sz="2800" b="1" dirty="0"/>
              <a:t>the Gospels express four </a:t>
            </a:r>
            <a:r>
              <a:rPr lang="en-US" sz="2800" b="1" dirty="0" smtClean="0"/>
              <a:t>angles,  </a:t>
            </a:r>
            <a:r>
              <a:rPr lang="en-US" sz="2800" b="1" dirty="0"/>
              <a:t>faces or pictures of one God, Gospel </a:t>
            </a:r>
            <a:r>
              <a:rPr lang="en-US" sz="2800" b="1" dirty="0" smtClean="0"/>
              <a:t> and Good </a:t>
            </a:r>
            <a:r>
              <a:rPr lang="en-US" sz="2800" b="1" dirty="0"/>
              <a:t>N</a:t>
            </a:r>
            <a:r>
              <a:rPr lang="en-US" sz="2800" b="1" dirty="0" smtClean="0"/>
              <a:t>ews.</a:t>
            </a:r>
          </a:p>
          <a:p>
            <a:pPr marL="609600" indent="-609600">
              <a:buFont typeface="Wingdings" pitchFamily="2" charset="2"/>
              <a:buChar char="v"/>
            </a:pPr>
            <a:endParaRPr lang="en-US" sz="1000" b="1" dirty="0" smtClean="0"/>
          </a:p>
          <a:p>
            <a:pPr marL="609600" indent="-609600">
              <a:buFont typeface="Wingdings" pitchFamily="2" charset="2"/>
              <a:buChar char="v"/>
            </a:pPr>
            <a:r>
              <a:rPr lang="en-US" sz="2800" b="1" dirty="0" smtClean="0"/>
              <a:t>Each Gospel serve a certain purpose, completes  and complements the other 3.</a:t>
            </a:r>
          </a:p>
          <a:p>
            <a:pPr marL="609600" indent="-609600">
              <a:buFont typeface="Wingdings" pitchFamily="2" charset="2"/>
              <a:buChar char="v"/>
            </a:pPr>
            <a:endParaRPr lang="en-US" sz="1000" b="1" dirty="0"/>
          </a:p>
          <a:p>
            <a:pPr marL="609600" indent="-609600">
              <a:buFont typeface="Wingdings" pitchFamily="2" charset="2"/>
              <a:buChar char="v"/>
            </a:pPr>
            <a:r>
              <a:rPr lang="en-US" sz="2800" b="1" dirty="0"/>
              <a:t>Our Lord Christ is like </a:t>
            </a:r>
            <a:r>
              <a:rPr lang="en-US" sz="2800" b="1" dirty="0" smtClean="0"/>
              <a:t>an infinite (vast) ocean and </a:t>
            </a:r>
            <a:r>
              <a:rPr lang="en-US" sz="2800" b="1" dirty="0"/>
              <a:t>the 4 Gospels are likened to floodlights shining over </a:t>
            </a:r>
            <a:r>
              <a:rPr lang="en-US" sz="2800" b="1" dirty="0" smtClean="0"/>
              <a:t>such unique incarnated Logos (God)</a:t>
            </a:r>
            <a:r>
              <a:rPr lang="en-US" dirty="0" smtClean="0"/>
              <a:t>.  </a:t>
            </a:r>
            <a:endParaRPr lang="en-US"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2" name="Rectangle 2"/>
          <p:cNvSpPr>
            <a:spLocks noGrp="1" noChangeArrowheads="1"/>
          </p:cNvSpPr>
          <p:nvPr>
            <p:ph type="title"/>
          </p:nvPr>
        </p:nvSpPr>
        <p:spPr>
          <a:xfrm>
            <a:off x="0" y="-171400"/>
            <a:ext cx="8686800" cy="1196751"/>
          </a:xfrm>
        </p:spPr>
        <p:txBody>
          <a:bodyPr/>
          <a:lstStyle/>
          <a:p>
            <a:pPr algn="l"/>
            <a:r>
              <a:rPr lang="en-US" sz="2000" b="1" dirty="0" smtClean="0"/>
              <a:t>Last Week Conclusion; </a:t>
            </a:r>
            <a:r>
              <a:rPr lang="en-US" sz="4000" b="1" dirty="0" smtClean="0"/>
              <a:t>4 </a:t>
            </a:r>
            <a:r>
              <a:rPr lang="en-US" sz="4000" b="1" dirty="0"/>
              <a:t>Gospels only </a:t>
            </a:r>
          </a:p>
        </p:txBody>
      </p:sp>
      <p:sp>
        <p:nvSpPr>
          <p:cNvPr id="312323" name="Rectangle 3"/>
          <p:cNvSpPr>
            <a:spLocks noGrp="1" noChangeArrowheads="1"/>
          </p:cNvSpPr>
          <p:nvPr>
            <p:ph idx="1"/>
          </p:nvPr>
        </p:nvSpPr>
        <p:spPr>
          <a:xfrm>
            <a:off x="251520" y="1052736"/>
            <a:ext cx="8712968" cy="5805264"/>
          </a:xfrm>
        </p:spPr>
        <p:txBody>
          <a:bodyPr/>
          <a:lstStyle/>
          <a:p>
            <a:pPr>
              <a:buFont typeface="Wingdings" pitchFamily="2" charset="2"/>
              <a:buChar char="v"/>
            </a:pPr>
            <a:r>
              <a:rPr lang="en-US" sz="2700" b="1" dirty="0" smtClean="0"/>
              <a:t>The 4 </a:t>
            </a:r>
            <a:r>
              <a:rPr lang="en-US" sz="2700" b="1" dirty="0"/>
              <a:t>Gospels ties with </a:t>
            </a:r>
            <a:r>
              <a:rPr lang="en-US" sz="2700" b="1" dirty="0" smtClean="0"/>
              <a:t>the 4 </a:t>
            </a:r>
            <a:r>
              <a:rPr lang="en-US" sz="2700" b="1" dirty="0"/>
              <a:t>Covenants, 4 Creatures, </a:t>
            </a:r>
            <a:r>
              <a:rPr lang="en-US" sz="2700" b="1" dirty="0" smtClean="0"/>
              <a:t>and Eden </a:t>
            </a:r>
            <a:r>
              <a:rPr lang="en-US" sz="2700" b="1" dirty="0"/>
              <a:t>R</a:t>
            </a:r>
            <a:r>
              <a:rPr lang="en-US" sz="2700" b="1" dirty="0" smtClean="0"/>
              <a:t>iver </a:t>
            </a:r>
            <a:r>
              <a:rPr lang="en-US" sz="2700" b="1" dirty="0"/>
              <a:t>that </a:t>
            </a:r>
            <a:r>
              <a:rPr lang="en-US" sz="2700" b="1" dirty="0" smtClean="0"/>
              <a:t>divided into </a:t>
            </a:r>
            <a:r>
              <a:rPr lang="en-US" sz="2700" b="1" dirty="0"/>
              <a:t>4 rivers</a:t>
            </a:r>
            <a:r>
              <a:rPr lang="en-US" sz="2700" b="1" dirty="0" smtClean="0"/>
              <a:t>.</a:t>
            </a:r>
          </a:p>
          <a:p>
            <a:pPr>
              <a:buFont typeface="Wingdings" pitchFamily="2" charset="2"/>
              <a:buChar char="v"/>
            </a:pPr>
            <a:r>
              <a:rPr lang="en-US" sz="2700" b="1" dirty="0" smtClean="0"/>
              <a:t>There are Internal evidences; within the Bible (old &amp; New Testaments) to prove the 4 Gospels.</a:t>
            </a:r>
          </a:p>
          <a:p>
            <a:pPr>
              <a:buFont typeface="Wingdings" pitchFamily="2" charset="2"/>
              <a:buChar char="v"/>
            </a:pPr>
            <a:r>
              <a:rPr lang="en-US" sz="2700" b="1" dirty="0" smtClean="0"/>
              <a:t>External evidences; only </a:t>
            </a:r>
            <a:r>
              <a:rPr lang="en-US" sz="2700" b="1" dirty="0"/>
              <a:t>4 Canonical Gospels </a:t>
            </a:r>
            <a:r>
              <a:rPr lang="en-US" sz="2700" b="1" dirty="0" smtClean="0"/>
              <a:t>are inspired </a:t>
            </a:r>
            <a:r>
              <a:rPr lang="en-US" sz="2700" b="1" dirty="0"/>
              <a:t>by </a:t>
            </a:r>
            <a:r>
              <a:rPr lang="en-US" sz="2700" b="1" dirty="0" smtClean="0"/>
              <a:t>the Holy Spirit, witnessed (&amp; recognised) </a:t>
            </a:r>
            <a:r>
              <a:rPr lang="en-US" sz="2700" b="1" dirty="0"/>
              <a:t>by the Apostolic </a:t>
            </a:r>
            <a:r>
              <a:rPr lang="en-US" sz="2700" b="1" dirty="0" smtClean="0"/>
              <a:t>fathers, Church tradition, the early translations, and the writings of the church fathers </a:t>
            </a:r>
            <a:r>
              <a:rPr lang="en-US" sz="2700" b="1" dirty="0"/>
              <a:t>during the first 4 Centuries.</a:t>
            </a:r>
          </a:p>
          <a:p>
            <a:pPr>
              <a:buFont typeface="Wingdings" pitchFamily="2" charset="2"/>
              <a:buChar char="v"/>
            </a:pPr>
            <a:r>
              <a:rPr lang="en-US" sz="2700" b="1" dirty="0"/>
              <a:t>Fake Gospels </a:t>
            </a:r>
            <a:r>
              <a:rPr lang="en-US" sz="2700" b="1" dirty="0" smtClean="0"/>
              <a:t>is the </a:t>
            </a:r>
            <a:r>
              <a:rPr lang="en-US" sz="2700" b="1" dirty="0"/>
              <a:t>work of </a:t>
            </a:r>
            <a:r>
              <a:rPr lang="en-US" sz="2700" b="1" dirty="0" smtClean="0"/>
              <a:t>anti-Christ and have  pieces of the truth.</a:t>
            </a:r>
            <a:endParaRPr lang="en-US" sz="2700" b="1" dirty="0"/>
          </a:p>
          <a:p>
            <a:pPr>
              <a:buFont typeface="Wingdings" pitchFamily="2" charset="2"/>
              <a:buNone/>
            </a:pPr>
            <a:endParaRPr lang="en-US"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Rectangle 2"/>
          <p:cNvSpPr>
            <a:spLocks noGrp="1" noChangeArrowheads="1"/>
          </p:cNvSpPr>
          <p:nvPr>
            <p:ph type="title"/>
          </p:nvPr>
        </p:nvSpPr>
        <p:spPr/>
        <p:txBody>
          <a:bodyPr/>
          <a:lstStyle/>
          <a:p>
            <a:r>
              <a:rPr lang="en-NZ" sz="4000" b="1" dirty="0" smtClean="0"/>
              <a:t>Canonical book</a:t>
            </a:r>
            <a:r>
              <a:rPr lang="en-US" sz="4000" dirty="0" smtClean="0"/>
              <a:t> </a:t>
            </a:r>
            <a:endParaRPr lang="en-US" sz="4000" dirty="0"/>
          </a:p>
        </p:txBody>
      </p:sp>
      <p:sp>
        <p:nvSpPr>
          <p:cNvPr id="262147" name="Rectangle 3"/>
          <p:cNvSpPr>
            <a:spLocks noGrp="1" noChangeArrowheads="1"/>
          </p:cNvSpPr>
          <p:nvPr>
            <p:ph idx="1"/>
          </p:nvPr>
        </p:nvSpPr>
        <p:spPr>
          <a:xfrm>
            <a:off x="457200" y="1484784"/>
            <a:ext cx="8229600" cy="4752528"/>
          </a:xfrm>
        </p:spPr>
        <p:txBody>
          <a:bodyPr/>
          <a:lstStyle/>
          <a:p>
            <a:pPr marL="457200" indent="-457200">
              <a:buFont typeface="+mj-lt"/>
              <a:buAutoNum type="arabicPeriod"/>
            </a:pPr>
            <a:r>
              <a:rPr lang="en-US" sz="2400" b="1" dirty="0" smtClean="0"/>
              <a:t>Lawful and wrritin by a true prophet or an apostle.</a:t>
            </a:r>
          </a:p>
          <a:p>
            <a:pPr marL="457200" indent="-457200">
              <a:buFont typeface="+mj-lt"/>
              <a:buAutoNum type="arabicPeriod"/>
            </a:pPr>
            <a:r>
              <a:rPr lang="en-US" sz="2400" b="1" dirty="0" smtClean="0"/>
              <a:t>Inspired by God the Holy Spirit and convey all the truth about God and His message to God’s people.</a:t>
            </a:r>
          </a:p>
          <a:p>
            <a:pPr marL="457200" indent="-457200">
              <a:buFont typeface="+mj-lt"/>
              <a:buAutoNum type="arabicPeriod"/>
            </a:pPr>
            <a:r>
              <a:rPr lang="en-US" sz="2400" b="1" dirty="0" smtClean="0"/>
              <a:t>Has internal evidences; within the Bible (old &amp; New Testaments) to prove it-agreeing, completing, and complementing the rest of Holy Scripture.</a:t>
            </a:r>
          </a:p>
          <a:p>
            <a:pPr marL="457200" indent="-457200">
              <a:buFont typeface="+mj-lt"/>
              <a:buAutoNum type="arabicPeriod"/>
            </a:pPr>
            <a:r>
              <a:rPr lang="en-US" sz="2400" b="1" dirty="0" smtClean="0"/>
              <a:t>Has external evidences; to witness it is inspired by the Holy Spirit, and recognised by church apostolic leaders, Church tradition, the early translations, and the writings of the church fathers/scholars during the first 4 Centuries.</a:t>
            </a:r>
            <a:endParaRPr lang="en-US" sz="2400"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30" name="Rectangle 2"/>
          <p:cNvSpPr>
            <a:spLocks noGrp="1" noChangeArrowheads="1"/>
          </p:cNvSpPr>
          <p:nvPr>
            <p:ph type="title"/>
          </p:nvPr>
        </p:nvSpPr>
        <p:spPr/>
        <p:txBody>
          <a:bodyPr/>
          <a:lstStyle/>
          <a:p>
            <a:r>
              <a:rPr lang="en-US" b="1" dirty="0" smtClean="0"/>
              <a:t>Meaning </a:t>
            </a:r>
            <a:r>
              <a:rPr lang="en-US" b="1" dirty="0"/>
              <a:t>of </a:t>
            </a:r>
            <a:r>
              <a:rPr lang="en-US" b="1" dirty="0" smtClean="0"/>
              <a:t>‘Testament’</a:t>
            </a:r>
            <a:r>
              <a:rPr lang="en-US" dirty="0" smtClean="0"/>
              <a:t> </a:t>
            </a:r>
            <a:endParaRPr lang="en-US" dirty="0"/>
          </a:p>
        </p:txBody>
      </p:sp>
      <p:sp>
        <p:nvSpPr>
          <p:cNvPr id="304131" name="Rectangle 3"/>
          <p:cNvSpPr>
            <a:spLocks noGrp="1" noChangeArrowheads="1"/>
          </p:cNvSpPr>
          <p:nvPr>
            <p:ph idx="1"/>
          </p:nvPr>
        </p:nvSpPr>
        <p:spPr>
          <a:xfrm>
            <a:off x="457200" y="1412776"/>
            <a:ext cx="8229600" cy="4713387"/>
          </a:xfrm>
        </p:spPr>
        <p:txBody>
          <a:bodyPr/>
          <a:lstStyle/>
          <a:p>
            <a:pPr marL="514350" indent="-514350">
              <a:buFont typeface="+mj-lt"/>
              <a:buAutoNum type="alphaLcParenR"/>
            </a:pPr>
            <a:r>
              <a:rPr lang="en-US" sz="2800" b="1" dirty="0" smtClean="0"/>
              <a:t>Means a Covenant, Sealed-Deal, or an agreement/Official Contact. And Moses took half the blood and put it in basins and half the blood he sprinkled on the altar. Then he took the Book of the </a:t>
            </a:r>
            <a:r>
              <a:rPr lang="en-US" sz="2800" b="1" dirty="0" smtClean="0">
                <a:solidFill>
                  <a:srgbClr val="92D050"/>
                </a:solidFill>
              </a:rPr>
              <a:t>Covenant</a:t>
            </a:r>
            <a:r>
              <a:rPr lang="en-US" sz="2800" b="1" dirty="0" smtClean="0"/>
              <a:t> and read in the hearing of the people.” (Exodus 24: 6-7) </a:t>
            </a:r>
          </a:p>
          <a:p>
            <a:pPr marL="533400" indent="-533400">
              <a:buFont typeface="+mj-lt"/>
              <a:buAutoNum type="alphaLcParenR"/>
            </a:pPr>
            <a:endParaRPr lang="en-US" sz="2800" b="1" dirty="0"/>
          </a:p>
          <a:p>
            <a:pPr marL="533400" indent="-533400">
              <a:buFont typeface="+mj-lt"/>
              <a:buAutoNum type="alphaLcParenR"/>
            </a:pPr>
            <a:r>
              <a:rPr lang="en-US" sz="2800" b="1" dirty="0" smtClean="0">
                <a:solidFill>
                  <a:srgbClr val="92D050"/>
                </a:solidFill>
              </a:rPr>
              <a:t>Trust</a:t>
            </a:r>
            <a:r>
              <a:rPr lang="en-US" sz="2800" b="1" dirty="0">
                <a:solidFill>
                  <a:srgbClr val="92D050"/>
                </a:solidFill>
              </a:rPr>
              <a:t>, </a:t>
            </a:r>
            <a:r>
              <a:rPr lang="en-US" sz="2800" b="1" dirty="0"/>
              <a:t>as in I trusted this </a:t>
            </a:r>
            <a:r>
              <a:rPr lang="en-US" sz="2800" b="1" dirty="0" smtClean="0"/>
              <a:t>person with such duty (commitment). </a:t>
            </a:r>
          </a:p>
          <a:p>
            <a:pPr marL="533400" indent="-533400">
              <a:buFont typeface="+mj-lt"/>
              <a:buAutoNum type="alphaLcParenR"/>
            </a:pPr>
            <a:endParaRPr lang="en-US" sz="2800" b="1"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Rectangle 2"/>
          <p:cNvSpPr>
            <a:spLocks noGrp="1" noChangeArrowheads="1"/>
          </p:cNvSpPr>
          <p:nvPr>
            <p:ph type="title"/>
          </p:nvPr>
        </p:nvSpPr>
        <p:spPr/>
        <p:txBody>
          <a:bodyPr/>
          <a:lstStyle/>
          <a:p>
            <a:r>
              <a:rPr lang="en-US" b="1" dirty="0"/>
              <a:t>Meaning of </a:t>
            </a:r>
            <a:r>
              <a:rPr lang="en-US" b="1" dirty="0" smtClean="0"/>
              <a:t>Gospel</a:t>
            </a:r>
            <a:endParaRPr lang="en-US" dirty="0"/>
          </a:p>
        </p:txBody>
      </p:sp>
      <p:sp>
        <p:nvSpPr>
          <p:cNvPr id="271363" name="Rectangle 3"/>
          <p:cNvSpPr>
            <a:spLocks noGrp="1" noChangeArrowheads="1"/>
          </p:cNvSpPr>
          <p:nvPr>
            <p:ph idx="1"/>
          </p:nvPr>
        </p:nvSpPr>
        <p:spPr/>
        <p:txBody>
          <a:bodyPr/>
          <a:lstStyle/>
          <a:p>
            <a:pPr marL="609600" indent="-609600">
              <a:buFont typeface="Wingdings" pitchFamily="2" charset="2"/>
              <a:buChar char="v"/>
            </a:pPr>
            <a:r>
              <a:rPr lang="en-US" sz="3600" dirty="0"/>
              <a:t>Gospel is a Greek word </a:t>
            </a:r>
            <a:r>
              <a:rPr lang="en-US" sz="3600" dirty="0" smtClean="0"/>
              <a:t>means: Telling the Good News, Thanksgiving for hearing the Good News, and Receiving (having) the good News!</a:t>
            </a:r>
            <a:endParaRPr lang="en-US" sz="3600" dirty="0"/>
          </a:p>
          <a:p>
            <a:pPr marL="609600" indent="-609600"/>
            <a:r>
              <a:rPr lang="en-US" sz="3600" dirty="0"/>
              <a:t>Please refer to </a:t>
            </a:r>
            <a:r>
              <a:rPr lang="en-US" sz="3600" dirty="0" smtClean="0"/>
              <a:t>page:11-14</a:t>
            </a:r>
            <a:r>
              <a:rPr lang="en-US" dirty="0" smtClean="0"/>
              <a:t>  </a:t>
            </a:r>
            <a:endParaRPr lang="en-US"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26" name="Rectangle 2"/>
          <p:cNvSpPr>
            <a:spLocks noGrp="1" noChangeArrowheads="1"/>
          </p:cNvSpPr>
          <p:nvPr>
            <p:ph type="title"/>
          </p:nvPr>
        </p:nvSpPr>
        <p:spPr/>
        <p:txBody>
          <a:bodyPr/>
          <a:lstStyle/>
          <a:p>
            <a:r>
              <a:rPr lang="en-US" sz="4000" b="1" dirty="0" smtClean="0"/>
              <a:t>Gospel </a:t>
            </a:r>
            <a:r>
              <a:rPr lang="en-US" sz="4000" b="1" dirty="0"/>
              <a:t>as </a:t>
            </a:r>
            <a:r>
              <a:rPr lang="en-US" sz="4000" b="1" dirty="0" smtClean="0"/>
              <a:t>in the Gospels</a:t>
            </a:r>
            <a:endParaRPr lang="en-US" sz="4000" dirty="0"/>
          </a:p>
        </p:txBody>
      </p:sp>
      <p:graphicFrame>
        <p:nvGraphicFramePr>
          <p:cNvPr id="308256" name="Group 32"/>
          <p:cNvGraphicFramePr>
            <a:graphicFrameLocks noGrp="1"/>
          </p:cNvGraphicFramePr>
          <p:nvPr>
            <p:ph type="tbl" idx="1"/>
          </p:nvPr>
        </p:nvGraphicFramePr>
        <p:xfrm>
          <a:off x="0" y="1412776"/>
          <a:ext cx="8686800" cy="5256584"/>
        </p:xfrm>
        <a:graphic>
          <a:graphicData uri="http://schemas.openxmlformats.org/drawingml/2006/table">
            <a:tbl>
              <a:tblPr/>
              <a:tblGrid>
                <a:gridCol w="2746375"/>
                <a:gridCol w="5940425"/>
              </a:tblGrid>
              <a:tr h="1072067">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1"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GAT St Mark: verse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1"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Content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72067">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1"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1: 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1"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The beginning of the Gospel of Jesus Christ, the Son of God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5562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1"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1: 14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1"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Now after John was put in prison, Jesus came to Galilee, preaching the Gospel of the kingdom of God.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5562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1"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1: 15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1"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And saying, “The time is fulfilled, and the kingdom of God is at hand. Repent, and believe in the Gospel.”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22" name="Picture 21"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4" name="Rectangle 2"/>
          <p:cNvSpPr>
            <a:spLocks noGrp="1" noChangeArrowheads="1"/>
          </p:cNvSpPr>
          <p:nvPr>
            <p:ph type="title"/>
          </p:nvPr>
        </p:nvSpPr>
        <p:spPr>
          <a:xfrm>
            <a:off x="457200" y="277813"/>
            <a:ext cx="8229600" cy="1134963"/>
          </a:xfrm>
        </p:spPr>
        <p:txBody>
          <a:bodyPr/>
          <a:lstStyle/>
          <a:p>
            <a:r>
              <a:rPr lang="en-US" b="1" dirty="0" smtClean="0"/>
              <a:t>Gospel as in the Gospels</a:t>
            </a:r>
            <a:endParaRPr lang="en-US" dirty="0"/>
          </a:p>
        </p:txBody>
      </p:sp>
      <p:graphicFrame>
        <p:nvGraphicFramePr>
          <p:cNvPr id="310297" name="Group 25"/>
          <p:cNvGraphicFramePr>
            <a:graphicFrameLocks noGrp="1"/>
          </p:cNvGraphicFramePr>
          <p:nvPr>
            <p:ph type="tbl" idx="1"/>
          </p:nvPr>
        </p:nvGraphicFramePr>
        <p:xfrm>
          <a:off x="0" y="1412776"/>
          <a:ext cx="8686800" cy="5112568"/>
        </p:xfrm>
        <a:graphic>
          <a:graphicData uri="http://schemas.openxmlformats.org/drawingml/2006/table">
            <a:tbl>
              <a:tblPr/>
              <a:tblGrid>
                <a:gridCol w="2746375"/>
                <a:gridCol w="5940425"/>
              </a:tblGrid>
              <a:tr h="980837">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1"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GAT St Matthew</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1"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Content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423796">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1"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24: 14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1"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And the Gospel of the kingdom will be preached in the entire world as a witness to all nations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07935">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1"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26: 13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1"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Assuredly, I say to you, whenever this Gospel is preached in the whole world, what this woman has done will also be told as a memorial to her.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19" name="Picture 18"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298" name="Rectangle 2"/>
          <p:cNvSpPr>
            <a:spLocks noGrp="1" noChangeArrowheads="1"/>
          </p:cNvSpPr>
          <p:nvPr>
            <p:ph type="title"/>
          </p:nvPr>
        </p:nvSpPr>
        <p:spPr/>
        <p:txBody>
          <a:bodyPr/>
          <a:lstStyle/>
          <a:p>
            <a:r>
              <a:rPr lang="en-US" b="1" dirty="0" smtClean="0"/>
              <a:t>Gospel </a:t>
            </a:r>
            <a:r>
              <a:rPr lang="en-US" b="1" dirty="0"/>
              <a:t>as </a:t>
            </a:r>
            <a:r>
              <a:rPr lang="en-US" b="1" dirty="0" smtClean="0"/>
              <a:t>in the Gospels</a:t>
            </a:r>
            <a:endParaRPr lang="en-US" dirty="0"/>
          </a:p>
        </p:txBody>
      </p:sp>
      <p:graphicFrame>
        <p:nvGraphicFramePr>
          <p:cNvPr id="311314" name="Group 18"/>
          <p:cNvGraphicFramePr>
            <a:graphicFrameLocks noGrp="1"/>
          </p:cNvGraphicFramePr>
          <p:nvPr>
            <p:ph type="tbl" idx="1"/>
          </p:nvPr>
        </p:nvGraphicFramePr>
        <p:xfrm>
          <a:off x="0" y="1600200"/>
          <a:ext cx="8686800" cy="3609658"/>
        </p:xfrm>
        <a:graphic>
          <a:graphicData uri="http://schemas.openxmlformats.org/drawingml/2006/table">
            <a:tbl>
              <a:tblPr/>
              <a:tblGrid>
                <a:gridCol w="2746375"/>
                <a:gridCol w="5940425"/>
              </a:tblGrid>
              <a:tr h="904875">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1"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GAT St Luke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1"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Content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04875">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1"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18: 29</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1"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rPr>
                        <a:t>Assuredly, I say to you, there is no one who has left… for the sake of the kingdom of God, who shall not receive…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06463">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2800" b="1"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2800" b="1" i="0" u="none" strike="noStrike" cap="none" normalizeH="0" baseline="0" dirty="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19" name="Picture 18"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6" name="Rectangle 2"/>
          <p:cNvSpPr>
            <a:spLocks noGrp="1" noChangeArrowheads="1"/>
          </p:cNvSpPr>
          <p:nvPr>
            <p:ph type="title"/>
          </p:nvPr>
        </p:nvSpPr>
        <p:spPr/>
        <p:txBody>
          <a:bodyPr/>
          <a:lstStyle/>
          <a:p>
            <a:r>
              <a:rPr lang="en-US" b="1" dirty="0"/>
              <a:t>Necessity </a:t>
            </a:r>
            <a:r>
              <a:rPr lang="en-US" b="1" dirty="0" smtClean="0"/>
              <a:t>of a written </a:t>
            </a:r>
            <a:r>
              <a:rPr lang="en-US" b="1" dirty="0"/>
              <a:t>Gospel</a:t>
            </a:r>
            <a:r>
              <a:rPr lang="en-US" dirty="0"/>
              <a:t> </a:t>
            </a:r>
          </a:p>
        </p:txBody>
      </p:sp>
      <p:sp>
        <p:nvSpPr>
          <p:cNvPr id="272387" name="Rectangle 3"/>
          <p:cNvSpPr>
            <a:spLocks noGrp="1" noChangeArrowheads="1"/>
          </p:cNvSpPr>
          <p:nvPr>
            <p:ph idx="1"/>
          </p:nvPr>
        </p:nvSpPr>
        <p:spPr/>
        <p:txBody>
          <a:bodyPr/>
          <a:lstStyle/>
          <a:p>
            <a:pPr marL="609600" indent="-609600">
              <a:lnSpc>
                <a:spcPct val="90000"/>
              </a:lnSpc>
              <a:buFont typeface="+mj-lt"/>
              <a:buAutoNum type="arabicPeriod"/>
            </a:pPr>
            <a:r>
              <a:rPr lang="en-US" b="1" dirty="0" smtClean="0"/>
              <a:t>To </a:t>
            </a:r>
            <a:r>
              <a:rPr lang="en-US" b="1" dirty="0"/>
              <a:t>complete the verbal </a:t>
            </a:r>
            <a:r>
              <a:rPr lang="en-US" b="1" dirty="0" smtClean="0"/>
              <a:t>tradition; verbal </a:t>
            </a:r>
            <a:r>
              <a:rPr lang="en-US" b="1" dirty="0"/>
              <a:t>tradition had its important role in the Church, especially in the East. The written tradition was born not to replace the verbal one, but to </a:t>
            </a:r>
            <a:r>
              <a:rPr lang="en-US" b="1" dirty="0" smtClean="0"/>
              <a:t>supplement and complete it.</a:t>
            </a:r>
          </a:p>
          <a:p>
            <a:pPr marL="609600" indent="-609600">
              <a:lnSpc>
                <a:spcPct val="90000"/>
              </a:lnSpc>
            </a:pPr>
            <a:r>
              <a:rPr lang="en-US" b="1" dirty="0" smtClean="0"/>
              <a:t>The </a:t>
            </a:r>
            <a:r>
              <a:rPr lang="en-US" b="1" dirty="0"/>
              <a:t>Gospel </a:t>
            </a:r>
            <a:r>
              <a:rPr lang="en-US" b="1" dirty="0" smtClean="0"/>
              <a:t>confirm </a:t>
            </a:r>
            <a:r>
              <a:rPr lang="en-US" b="1" dirty="0"/>
              <a:t>that </a:t>
            </a:r>
            <a:r>
              <a:rPr lang="en-US" b="1" dirty="0" smtClean="0"/>
              <a:t>our  Christian conduct is </a:t>
            </a:r>
            <a:r>
              <a:rPr lang="en-US" b="1" dirty="0"/>
              <a:t>according to </a:t>
            </a:r>
            <a:r>
              <a:rPr lang="en-US" b="1" dirty="0" smtClean="0"/>
              <a:t>Scripture’s  Principles and Doctrine.</a:t>
            </a:r>
            <a:endParaRPr lang="en-US" dirty="0"/>
          </a:p>
        </p:txBody>
      </p:sp>
      <p:pic>
        <p:nvPicPr>
          <p:cNvPr id="6" name="Picture 5" descr="Animated cross"/>
          <p:cNvPicPr>
            <a:picLocks noChangeAspect="1" noChangeArrowheads="1" noCrop="1"/>
          </p:cNvPicPr>
          <p:nvPr/>
        </p:nvPicPr>
        <p:blipFill>
          <a:blip r:embed="rId2" cstate="print"/>
          <a:srcRect/>
          <a:stretch>
            <a:fillRect/>
          </a:stretch>
        </p:blipFill>
        <p:spPr bwMode="auto">
          <a:xfrm>
            <a:off x="7884368" y="0"/>
            <a:ext cx="1080120" cy="114300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Ripple">
  <a:themeElements>
    <a:clrScheme name="Ripple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fontScheme name="Rippl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Ripple 1">
        <a:dk1>
          <a:srgbClr val="2B2B85"/>
        </a:dk1>
        <a:lt1>
          <a:srgbClr val="FFFFFF"/>
        </a:lt1>
        <a:dk2>
          <a:srgbClr val="00254A"/>
        </a:dk2>
        <a:lt2>
          <a:srgbClr val="C0C0C0"/>
        </a:lt2>
        <a:accent1>
          <a:srgbClr val="0099FF"/>
        </a:accent1>
        <a:accent2>
          <a:srgbClr val="006699"/>
        </a:accent2>
        <a:accent3>
          <a:srgbClr val="AAACB1"/>
        </a:accent3>
        <a:accent4>
          <a:srgbClr val="DADADA"/>
        </a:accent4>
        <a:accent5>
          <a:srgbClr val="AACAFF"/>
        </a:accent5>
        <a:accent6>
          <a:srgbClr val="005C8A"/>
        </a:accent6>
        <a:hlink>
          <a:srgbClr val="99CCFF"/>
        </a:hlink>
        <a:folHlink>
          <a:srgbClr val="8F8FB5"/>
        </a:folHlink>
      </a:clrScheme>
      <a:clrMap bg1="dk2" tx1="lt1" bg2="dk1" tx2="lt2" accent1="accent1" accent2="accent2" accent3="accent3" accent4="accent4" accent5="accent5" accent6="accent6" hlink="hlink" folHlink="folHlink"/>
    </a:extraClrScheme>
    <a:extraClrScheme>
      <a:clrScheme name="Ripple 2">
        <a:dk1>
          <a:srgbClr val="3B4B5D"/>
        </a:dk1>
        <a:lt1>
          <a:srgbClr val="FFFFFF"/>
        </a:lt1>
        <a:dk2>
          <a:srgbClr val="466886"/>
        </a:dk2>
        <a:lt2>
          <a:srgbClr val="CCECFF"/>
        </a:lt2>
        <a:accent1>
          <a:srgbClr val="6D9D97"/>
        </a:accent1>
        <a:accent2>
          <a:srgbClr val="53718C"/>
        </a:accent2>
        <a:accent3>
          <a:srgbClr val="B0B9C3"/>
        </a:accent3>
        <a:accent4>
          <a:srgbClr val="DADADA"/>
        </a:accent4>
        <a:accent5>
          <a:srgbClr val="BACCC9"/>
        </a:accent5>
        <a:accent6>
          <a:srgbClr val="4A667E"/>
        </a:accent6>
        <a:hlink>
          <a:srgbClr val="99CCFF"/>
        </a:hlink>
        <a:folHlink>
          <a:srgbClr val="A97CF2"/>
        </a:folHlink>
      </a:clrScheme>
      <a:clrMap bg1="dk2" tx1="lt1" bg2="dk1" tx2="lt2" accent1="accent1" accent2="accent2" accent3="accent3" accent4="accent4" accent5="accent5" accent6="accent6" hlink="hlink" folHlink="folHlink"/>
    </a:extraClrScheme>
    <a:extraClrScheme>
      <a:clrScheme name="Ripple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clrMap bg1="dk2" tx1="lt1" bg2="dk1" tx2="lt2" accent1="accent1" accent2="accent2" accent3="accent3" accent4="accent4" accent5="accent5" accent6="accent6" hlink="hlink" folHlink="folHlink"/>
    </a:extraClrScheme>
    <a:extraClrScheme>
      <a:clrScheme name="Ripple 4">
        <a:dk1>
          <a:srgbClr val="9B69FF"/>
        </a:dk1>
        <a:lt1>
          <a:srgbClr val="FFFFFF"/>
        </a:lt1>
        <a:dk2>
          <a:srgbClr val="666699"/>
        </a:dk2>
        <a:lt2>
          <a:srgbClr val="D9D9FF"/>
        </a:lt2>
        <a:accent1>
          <a:srgbClr val="66CCFF"/>
        </a:accent1>
        <a:accent2>
          <a:srgbClr val="9966FF"/>
        </a:accent2>
        <a:accent3>
          <a:srgbClr val="B8B8CA"/>
        </a:accent3>
        <a:accent4>
          <a:srgbClr val="DADADA"/>
        </a:accent4>
        <a:accent5>
          <a:srgbClr val="B8E2FF"/>
        </a:accent5>
        <a:accent6>
          <a:srgbClr val="8A5CE7"/>
        </a:accent6>
        <a:hlink>
          <a:srgbClr val="0099CC"/>
        </a:hlink>
        <a:folHlink>
          <a:srgbClr val="003399"/>
        </a:folHlink>
      </a:clrScheme>
      <a:clrMap bg1="dk2" tx1="lt1" bg2="dk1" tx2="lt2" accent1="accent1" accent2="accent2" accent3="accent3" accent4="accent4" accent5="accent5" accent6="accent6" hlink="hlink" folHlink="folHlink"/>
    </a:extraClrScheme>
    <a:extraClrScheme>
      <a:clrScheme name="Ripple 5">
        <a:dk1>
          <a:srgbClr val="008080"/>
        </a:dk1>
        <a:lt1>
          <a:srgbClr val="FFFFFF"/>
        </a:lt1>
        <a:dk2>
          <a:srgbClr val="006666"/>
        </a:dk2>
        <a:lt2>
          <a:srgbClr val="FFFFCC"/>
        </a:lt2>
        <a:accent1>
          <a:srgbClr val="0099FF"/>
        </a:accent1>
        <a:accent2>
          <a:srgbClr val="008080"/>
        </a:accent2>
        <a:accent3>
          <a:srgbClr val="AAB8B8"/>
        </a:accent3>
        <a:accent4>
          <a:srgbClr val="DADADA"/>
        </a:accent4>
        <a:accent5>
          <a:srgbClr val="AACAFF"/>
        </a:accent5>
        <a:accent6>
          <a:srgbClr val="007373"/>
        </a:accent6>
        <a:hlink>
          <a:srgbClr val="1ACE9F"/>
        </a:hlink>
        <a:folHlink>
          <a:srgbClr val="A5B5CD"/>
        </a:folHlink>
      </a:clrScheme>
      <a:clrMap bg1="dk2" tx1="lt1" bg2="dk1" tx2="lt2" accent1="accent1" accent2="accent2" accent3="accent3" accent4="accent4" accent5="accent5" accent6="accent6" hlink="hlink" folHlink="folHlink"/>
    </a:extraClrScheme>
    <a:extraClrScheme>
      <a:clrScheme name="Ripple 6">
        <a:dk1>
          <a:srgbClr val="CDD9D1"/>
        </a:dk1>
        <a:lt1>
          <a:srgbClr val="FFFFFF"/>
        </a:lt1>
        <a:dk2>
          <a:srgbClr val="A3BBA9"/>
        </a:dk2>
        <a:lt2>
          <a:srgbClr val="007D80"/>
        </a:lt2>
        <a:accent1>
          <a:srgbClr val="9CA8A4"/>
        </a:accent1>
        <a:accent2>
          <a:srgbClr val="CBD7CE"/>
        </a:accent2>
        <a:accent3>
          <a:srgbClr val="CEDAD1"/>
        </a:accent3>
        <a:accent4>
          <a:srgbClr val="DADADA"/>
        </a:accent4>
        <a:accent5>
          <a:srgbClr val="CBD1CF"/>
        </a:accent5>
        <a:accent6>
          <a:srgbClr val="B8C3BA"/>
        </a:accent6>
        <a:hlink>
          <a:srgbClr val="009900"/>
        </a:hlink>
        <a:folHlink>
          <a:srgbClr val="009999"/>
        </a:folHlink>
      </a:clrScheme>
      <a:clrMap bg1="dk2" tx1="lt1" bg2="dk1" tx2="lt2" accent1="accent1" accent2="accent2" accent3="accent3" accent4="accent4" accent5="accent5" accent6="accent6" hlink="hlink" folHlink="folHlink"/>
    </a:extraClrScheme>
    <a:extraClrScheme>
      <a:clrScheme name="Ripple 7">
        <a:dk1>
          <a:srgbClr val="686B5D"/>
        </a:dk1>
        <a:lt1>
          <a:srgbClr val="DCDAD0"/>
        </a:lt1>
        <a:dk2>
          <a:srgbClr val="525040"/>
        </a:dk2>
        <a:lt2>
          <a:srgbClr val="D3D2A6"/>
        </a:lt2>
        <a:accent1>
          <a:srgbClr val="5D8770"/>
        </a:accent1>
        <a:accent2>
          <a:srgbClr val="686B5D"/>
        </a:accent2>
        <a:accent3>
          <a:srgbClr val="B3B3AF"/>
        </a:accent3>
        <a:accent4>
          <a:srgbClr val="BCBAB1"/>
        </a:accent4>
        <a:accent5>
          <a:srgbClr val="B6C3BB"/>
        </a:accent5>
        <a:accent6>
          <a:srgbClr val="5E6053"/>
        </a:accent6>
        <a:hlink>
          <a:srgbClr val="85B7A9"/>
        </a:hlink>
        <a:folHlink>
          <a:srgbClr val="B89362"/>
        </a:folHlink>
      </a:clrScheme>
      <a:clrMap bg1="dk2" tx1="lt1" bg2="dk1" tx2="lt2" accent1="accent1" accent2="accent2" accent3="accent3" accent4="accent4" accent5="accent5" accent6="accent6" hlink="hlink" folHlink="folHlink"/>
    </a:extraClrScheme>
    <a:extraClrScheme>
      <a:clrScheme name="Ripple 8">
        <a:dk1>
          <a:srgbClr val="000000"/>
        </a:dk1>
        <a:lt1>
          <a:srgbClr val="EAEAEA"/>
        </a:lt1>
        <a:dk2>
          <a:srgbClr val="000000"/>
        </a:dk2>
        <a:lt2>
          <a:srgbClr val="B2B2B2"/>
        </a:lt2>
        <a:accent1>
          <a:srgbClr val="A4BCC4"/>
        </a:accent1>
        <a:accent2>
          <a:srgbClr val="FFFFFF"/>
        </a:accent2>
        <a:accent3>
          <a:srgbClr val="F3F3F3"/>
        </a:accent3>
        <a:accent4>
          <a:srgbClr val="000000"/>
        </a:accent4>
        <a:accent5>
          <a:srgbClr val="CFDADE"/>
        </a:accent5>
        <a:accent6>
          <a:srgbClr val="E7E7E7"/>
        </a:accent6>
        <a:hlink>
          <a:srgbClr val="0066FF"/>
        </a:hlink>
        <a:folHlink>
          <a:srgbClr val="00CC66"/>
        </a:folHlink>
      </a:clrScheme>
      <a:clrMap bg1="lt1" tx1="dk1" bg2="lt2" tx2="dk2" accent1="accent1" accent2="accent2" accent3="accent3" accent4="accent4" accent5="accent5" accent6="accent6" hlink="hlink" folHlink="folHlink"/>
    </a:extraClrScheme>
    <a:extraClrScheme>
      <a:clrScheme name="Ripple 9">
        <a:dk1>
          <a:srgbClr val="000000"/>
        </a:dk1>
        <a:lt1>
          <a:srgbClr val="D7D1B9"/>
        </a:lt1>
        <a:dk2>
          <a:srgbClr val="B39257"/>
        </a:dk2>
        <a:lt2>
          <a:srgbClr val="B1A887"/>
        </a:lt2>
        <a:accent1>
          <a:srgbClr val="FFCC66"/>
        </a:accent1>
        <a:accent2>
          <a:srgbClr val="E6E3AC"/>
        </a:accent2>
        <a:accent3>
          <a:srgbClr val="E8E5D9"/>
        </a:accent3>
        <a:accent4>
          <a:srgbClr val="000000"/>
        </a:accent4>
        <a:accent5>
          <a:srgbClr val="FFE2B8"/>
        </a:accent5>
        <a:accent6>
          <a:srgbClr val="D0CE9B"/>
        </a:accent6>
        <a:hlink>
          <a:srgbClr val="666633"/>
        </a:hlink>
        <a:folHlink>
          <a:srgbClr val="9C98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5256</TotalTime>
  <Words>1367</Words>
  <Application>Microsoft Office PowerPoint</Application>
  <PresentationFormat>On-screen Show (4:3)</PresentationFormat>
  <Paragraphs>122</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Ripple</vt:lpstr>
      <vt:lpstr>Today’s Quiz </vt:lpstr>
      <vt:lpstr>Last Week Conclusion; 4 Gospels only </vt:lpstr>
      <vt:lpstr>Canonical book </vt:lpstr>
      <vt:lpstr>Meaning of ‘Testament’ </vt:lpstr>
      <vt:lpstr>Meaning of Gospel</vt:lpstr>
      <vt:lpstr>Gospel as in the Gospels</vt:lpstr>
      <vt:lpstr>Gospel as in the Gospels</vt:lpstr>
      <vt:lpstr>Gospel as in the Gospels</vt:lpstr>
      <vt:lpstr>Necessity of a written Gospel </vt:lpstr>
      <vt:lpstr>Necessity of a written Gospel </vt:lpstr>
      <vt:lpstr>Necessity of a written Gospel </vt:lpstr>
      <vt:lpstr>Proper title to the Gospel:  </vt:lpstr>
      <vt:lpstr>I or 4 Gospels! </vt:lpstr>
      <vt:lpstr>1 or 4 Gospels </vt:lpstr>
      <vt:lpstr>The 4 Gospels are Canonical and Sound </vt:lpstr>
      <vt:lpstr>The 4 Gospels are Canonical and Sound </vt:lpstr>
      <vt:lpstr>The 4 Gospels are Canonical and Sound </vt:lpstr>
      <vt:lpstr>Slide 18</vt:lpstr>
      <vt:lpstr>Wisdom behind 4 Gospels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NT 101  GOSPELS AND ACTS</dc:title>
  <dc:creator>josephy</dc:creator>
  <cp:lastModifiedBy>Joseph Yousef</cp:lastModifiedBy>
  <cp:revision>98</cp:revision>
  <dcterms:created xsi:type="dcterms:W3CDTF">2009-01-24T06:58:19Z</dcterms:created>
  <dcterms:modified xsi:type="dcterms:W3CDTF">2013-03-10T00:41:01Z</dcterms:modified>
</cp:coreProperties>
</file>