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4" r:id="rId1"/>
  </p:sldMasterIdLst>
  <p:notesMasterIdLst>
    <p:notesMasterId r:id="rId18"/>
  </p:notesMasterIdLst>
  <p:sldIdLst>
    <p:sldId id="256" r:id="rId2"/>
    <p:sldId id="385" r:id="rId3"/>
    <p:sldId id="325" r:id="rId4"/>
    <p:sldId id="326" r:id="rId5"/>
    <p:sldId id="327" r:id="rId6"/>
    <p:sldId id="330" r:id="rId7"/>
    <p:sldId id="331" r:id="rId8"/>
    <p:sldId id="333" r:id="rId9"/>
    <p:sldId id="336" r:id="rId10"/>
    <p:sldId id="335" r:id="rId11"/>
    <p:sldId id="337" r:id="rId12"/>
    <p:sldId id="338" r:id="rId13"/>
    <p:sldId id="339" r:id="rId14"/>
    <p:sldId id="340" r:id="rId15"/>
    <p:sldId id="344" r:id="rId16"/>
    <p:sldId id="386" r:id="rId17"/>
  </p:sldIdLst>
  <p:sldSz cx="9144000" cy="6858000" type="screen4x3"/>
  <p:notesSz cx="6858000" cy="9144000"/>
  <p:defaultTextStyle>
    <a:defPPr>
      <a:defRPr lang="en-US"/>
    </a:defPPr>
    <a:lvl1pPr algn="l" rtl="0" fontAlgn="base">
      <a:spcBef>
        <a:spcPct val="0"/>
      </a:spcBef>
      <a:spcAft>
        <a:spcPct val="0"/>
      </a:spcAft>
      <a:defRPr sz="2800" kern="1200">
        <a:solidFill>
          <a:schemeClr val="tx1"/>
        </a:solidFill>
        <a:latin typeface="Arial" charset="0"/>
        <a:ea typeface="+mn-ea"/>
        <a:cs typeface="Arial" charset="0"/>
      </a:defRPr>
    </a:lvl1pPr>
    <a:lvl2pPr marL="457200" algn="l" rtl="0" fontAlgn="base">
      <a:spcBef>
        <a:spcPct val="0"/>
      </a:spcBef>
      <a:spcAft>
        <a:spcPct val="0"/>
      </a:spcAft>
      <a:defRPr sz="2800" kern="1200">
        <a:solidFill>
          <a:schemeClr val="tx1"/>
        </a:solidFill>
        <a:latin typeface="Arial" charset="0"/>
        <a:ea typeface="+mn-ea"/>
        <a:cs typeface="Arial" charset="0"/>
      </a:defRPr>
    </a:lvl2pPr>
    <a:lvl3pPr marL="914400" algn="l" rtl="0" fontAlgn="base">
      <a:spcBef>
        <a:spcPct val="0"/>
      </a:spcBef>
      <a:spcAft>
        <a:spcPct val="0"/>
      </a:spcAft>
      <a:defRPr sz="2800" kern="1200">
        <a:solidFill>
          <a:schemeClr val="tx1"/>
        </a:solidFill>
        <a:latin typeface="Arial" charset="0"/>
        <a:ea typeface="+mn-ea"/>
        <a:cs typeface="Arial" charset="0"/>
      </a:defRPr>
    </a:lvl3pPr>
    <a:lvl4pPr marL="1371600" algn="l" rtl="0" fontAlgn="base">
      <a:spcBef>
        <a:spcPct val="0"/>
      </a:spcBef>
      <a:spcAft>
        <a:spcPct val="0"/>
      </a:spcAft>
      <a:defRPr sz="2800" kern="1200">
        <a:solidFill>
          <a:schemeClr val="tx1"/>
        </a:solidFill>
        <a:latin typeface="Arial" charset="0"/>
        <a:ea typeface="+mn-ea"/>
        <a:cs typeface="Arial" charset="0"/>
      </a:defRPr>
    </a:lvl4pPr>
    <a:lvl5pPr marL="1828800" algn="l" rtl="0" fontAlgn="base">
      <a:spcBef>
        <a:spcPct val="0"/>
      </a:spcBef>
      <a:spcAft>
        <a:spcPct val="0"/>
      </a:spcAft>
      <a:defRPr sz="2800" kern="1200">
        <a:solidFill>
          <a:schemeClr val="tx1"/>
        </a:solidFill>
        <a:latin typeface="Arial" charset="0"/>
        <a:ea typeface="+mn-ea"/>
        <a:cs typeface="Arial" charset="0"/>
      </a:defRPr>
    </a:lvl5pPr>
    <a:lvl6pPr marL="2286000" algn="l" defTabSz="914400" rtl="0" eaLnBrk="1" latinLnBrk="0" hangingPunct="1">
      <a:defRPr sz="2800" kern="1200">
        <a:solidFill>
          <a:schemeClr val="tx1"/>
        </a:solidFill>
        <a:latin typeface="Arial" charset="0"/>
        <a:ea typeface="+mn-ea"/>
        <a:cs typeface="Arial" charset="0"/>
      </a:defRPr>
    </a:lvl6pPr>
    <a:lvl7pPr marL="2743200" algn="l" defTabSz="914400" rtl="0" eaLnBrk="1" latinLnBrk="0" hangingPunct="1">
      <a:defRPr sz="2800" kern="1200">
        <a:solidFill>
          <a:schemeClr val="tx1"/>
        </a:solidFill>
        <a:latin typeface="Arial" charset="0"/>
        <a:ea typeface="+mn-ea"/>
        <a:cs typeface="Arial" charset="0"/>
      </a:defRPr>
    </a:lvl7pPr>
    <a:lvl8pPr marL="3200400" algn="l" defTabSz="914400" rtl="0" eaLnBrk="1" latinLnBrk="0" hangingPunct="1">
      <a:defRPr sz="2800" kern="1200">
        <a:solidFill>
          <a:schemeClr val="tx1"/>
        </a:solidFill>
        <a:latin typeface="Arial" charset="0"/>
        <a:ea typeface="+mn-ea"/>
        <a:cs typeface="Arial" charset="0"/>
      </a:defRPr>
    </a:lvl8pPr>
    <a:lvl9pPr marL="3657600" algn="l" defTabSz="914400" rtl="0" eaLnBrk="1" latinLnBrk="0" hangingPunct="1">
      <a:defRPr sz="2800"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57" autoAdjust="0"/>
    <p:restoredTop sz="94624" autoAdjust="0"/>
  </p:normalViewPr>
  <p:slideViewPr>
    <p:cSldViewPr>
      <p:cViewPr varScale="1">
        <p:scale>
          <a:sx n="69" d="100"/>
          <a:sy n="69" d="100"/>
        </p:scale>
        <p:origin x="-534" y="-102"/>
      </p:cViewPr>
      <p:guideLst>
        <p:guide orient="horz" pos="2160"/>
        <p:guide pos="2880"/>
      </p:guideLst>
    </p:cSldViewPr>
  </p:slideViewPr>
  <p:outlineViewPr>
    <p:cViewPr>
      <p:scale>
        <a:sx n="33" d="100"/>
        <a:sy n="33" d="100"/>
      </p:scale>
      <p:origin x="0" y="20484"/>
    </p:cViewPr>
  </p:outlineViewPr>
  <p:notesTextViewPr>
    <p:cViewPr>
      <p:scale>
        <a:sx n="100" d="100"/>
        <a:sy n="100" d="100"/>
      </p:scale>
      <p:origin x="0" y="0"/>
    </p:cViewPr>
  </p:notesTextViewPr>
  <p:sorterViewPr>
    <p:cViewPr>
      <p:scale>
        <a:sx n="66" d="100"/>
        <a:sy n="66" d="100"/>
      </p:scale>
      <p:origin x="0" y="3402"/>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NZ"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F472201-E58D-42C1-B67E-D746C78F2D77}" type="datetimeFigureOut">
              <a:rPr lang="en-NZ" smtClean="0"/>
              <a:pPr/>
              <a:t>17/03/2013</a:t>
            </a:fld>
            <a:endParaRPr lang="en-NZ"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NZ"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NZ"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D9DA8E4-A1B0-4ED0-98A2-441C6EAB299E}" type="slidenum">
              <a:rPr lang="en-NZ" smtClean="0"/>
              <a:pPr/>
              <a:t>‹#›</a:t>
            </a:fld>
            <a:endParaRPr lang="en-NZ"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dirty="0"/>
          </a:p>
        </p:txBody>
      </p:sp>
      <p:sp>
        <p:nvSpPr>
          <p:cNvPr id="4" name="Slide Number Placeholder 3"/>
          <p:cNvSpPr>
            <a:spLocks noGrp="1"/>
          </p:cNvSpPr>
          <p:nvPr>
            <p:ph type="sldNum" sz="quarter" idx="10"/>
          </p:nvPr>
        </p:nvSpPr>
        <p:spPr/>
        <p:txBody>
          <a:bodyPr/>
          <a:lstStyle/>
          <a:p>
            <a:fld id="{DD9DA8E4-A1B0-4ED0-98A2-441C6EAB299E}" type="slidenum">
              <a:rPr lang="en-NZ" smtClean="0"/>
              <a:pPr/>
              <a:t>16</a:t>
            </a:fld>
            <a:endParaRPr lang="en-NZ"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203778" name="Group 2"/>
          <p:cNvGrpSpPr>
            <a:grpSpLocks/>
          </p:cNvGrpSpPr>
          <p:nvPr/>
        </p:nvGrpSpPr>
        <p:grpSpPr bwMode="auto">
          <a:xfrm>
            <a:off x="3175" y="4267200"/>
            <a:ext cx="9140825" cy="2590800"/>
            <a:chOff x="2" y="2688"/>
            <a:chExt cx="5758" cy="1632"/>
          </a:xfrm>
        </p:grpSpPr>
        <p:sp>
          <p:nvSpPr>
            <p:cNvPr id="203779" name="Freeform 3"/>
            <p:cNvSpPr>
              <a:spLocks/>
            </p:cNvSpPr>
            <p:nvPr/>
          </p:nvSpPr>
          <p:spPr bwMode="hidden">
            <a:xfrm>
              <a:off x="2" y="2688"/>
              <a:ext cx="5758" cy="1632"/>
            </a:xfrm>
            <a:custGeom>
              <a:avLst/>
              <a:gdLst/>
              <a:ahLst/>
              <a:cxnLst>
                <a:cxn ang="0">
                  <a:pos x="5740" y="4316"/>
                </a:cxn>
                <a:cxn ang="0">
                  <a:pos x="0" y="4316"/>
                </a:cxn>
                <a:cxn ang="0">
                  <a:pos x="0" y="0"/>
                </a:cxn>
                <a:cxn ang="0">
                  <a:pos x="5740" y="0"/>
                </a:cxn>
                <a:cxn ang="0">
                  <a:pos x="5740" y="4316"/>
                </a:cxn>
                <a:cxn ang="0">
                  <a:pos x="5740" y="4316"/>
                </a:cxn>
              </a:cxnLst>
              <a:rect l="0" t="0" r="r" b="b"/>
              <a:pathLst>
                <a:path w="5740" h="4316">
                  <a:moveTo>
                    <a:pt x="5740" y="4316"/>
                  </a:moveTo>
                  <a:lnTo>
                    <a:pt x="0" y="4316"/>
                  </a:lnTo>
                  <a:lnTo>
                    <a:pt x="0" y="0"/>
                  </a:lnTo>
                  <a:lnTo>
                    <a:pt x="5740" y="0"/>
                  </a:lnTo>
                  <a:lnTo>
                    <a:pt x="5740" y="4316"/>
                  </a:lnTo>
                  <a:lnTo>
                    <a:pt x="5740" y="4316"/>
                  </a:lnTo>
                  <a:close/>
                </a:path>
              </a:pathLst>
            </a:custGeom>
            <a:gradFill rotWithShape="0">
              <a:gsLst>
                <a:gs pos="0">
                  <a:schemeClr val="bg1"/>
                </a:gs>
                <a:gs pos="100000">
                  <a:schemeClr val="accent2"/>
                </a:gs>
              </a:gsLst>
              <a:lin ang="5400000" scaled="1"/>
            </a:gradFill>
            <a:ln w="9525">
              <a:noFill/>
              <a:round/>
              <a:headEnd/>
              <a:tailEnd/>
            </a:ln>
          </p:spPr>
          <p:txBody>
            <a:bodyPr/>
            <a:lstStyle/>
            <a:p>
              <a:endParaRPr lang="en-NZ" dirty="0"/>
            </a:p>
          </p:txBody>
        </p:sp>
        <p:grpSp>
          <p:nvGrpSpPr>
            <p:cNvPr id="203780" name="Group 4"/>
            <p:cNvGrpSpPr>
              <a:grpSpLocks/>
            </p:cNvGrpSpPr>
            <p:nvPr userDrawn="1"/>
          </p:nvGrpSpPr>
          <p:grpSpPr bwMode="auto">
            <a:xfrm>
              <a:off x="3528" y="3715"/>
              <a:ext cx="792" cy="521"/>
              <a:chOff x="3527" y="3715"/>
              <a:chExt cx="792" cy="521"/>
            </a:xfrm>
          </p:grpSpPr>
          <p:sp>
            <p:nvSpPr>
              <p:cNvPr id="203781" name="Oval 5"/>
              <p:cNvSpPr>
                <a:spLocks noChangeArrowheads="1"/>
              </p:cNvSpPr>
              <p:nvPr/>
            </p:nvSpPr>
            <p:spPr bwMode="hidden">
              <a:xfrm>
                <a:off x="3686" y="3810"/>
                <a:ext cx="532" cy="327"/>
              </a:xfrm>
              <a:prstGeom prst="ellipse">
                <a:avLst/>
              </a:prstGeom>
              <a:gradFill rotWithShape="0">
                <a:gsLst>
                  <a:gs pos="0">
                    <a:schemeClr val="accent2"/>
                  </a:gs>
                  <a:gs pos="100000">
                    <a:schemeClr val="accent2">
                      <a:gamma/>
                      <a:shade val="90980"/>
                      <a:invGamma/>
                    </a:schemeClr>
                  </a:gs>
                </a:gsLst>
                <a:path path="shape">
                  <a:fillToRect l="50000" t="50000" r="50000" b="50000"/>
                </a:path>
              </a:gradFill>
              <a:ln w="9525">
                <a:noFill/>
                <a:round/>
                <a:headEnd/>
                <a:tailEnd/>
              </a:ln>
              <a:effectLst/>
            </p:spPr>
            <p:txBody>
              <a:bodyPr/>
              <a:lstStyle/>
              <a:p>
                <a:endParaRPr lang="en-NZ" dirty="0"/>
              </a:p>
            </p:txBody>
          </p:sp>
          <p:sp>
            <p:nvSpPr>
              <p:cNvPr id="203782" name="Oval 6"/>
              <p:cNvSpPr>
                <a:spLocks noChangeArrowheads="1"/>
              </p:cNvSpPr>
              <p:nvPr/>
            </p:nvSpPr>
            <p:spPr bwMode="hidden">
              <a:xfrm>
                <a:off x="3726" y="3840"/>
                <a:ext cx="452" cy="275"/>
              </a:xfrm>
              <a:prstGeom prst="ellipse">
                <a:avLst/>
              </a:prstGeom>
              <a:gradFill rotWithShape="0">
                <a:gsLst>
                  <a:gs pos="0">
                    <a:schemeClr val="accent2">
                      <a:gamma/>
                      <a:shade val="90980"/>
                      <a:invGamma/>
                    </a:schemeClr>
                  </a:gs>
                  <a:gs pos="100000">
                    <a:schemeClr val="accent2"/>
                  </a:gs>
                </a:gsLst>
                <a:lin ang="5400000" scaled="1"/>
              </a:gradFill>
              <a:ln w="9525">
                <a:noFill/>
                <a:round/>
                <a:headEnd/>
                <a:tailEnd/>
              </a:ln>
              <a:effectLst/>
            </p:spPr>
            <p:txBody>
              <a:bodyPr/>
              <a:lstStyle/>
              <a:p>
                <a:endParaRPr lang="en-NZ" dirty="0"/>
              </a:p>
            </p:txBody>
          </p:sp>
          <p:sp>
            <p:nvSpPr>
              <p:cNvPr id="203783" name="Oval 7"/>
              <p:cNvSpPr>
                <a:spLocks noChangeArrowheads="1"/>
              </p:cNvSpPr>
              <p:nvPr/>
            </p:nvSpPr>
            <p:spPr bwMode="hidden">
              <a:xfrm>
                <a:off x="3782" y="3872"/>
                <a:ext cx="344" cy="207"/>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endParaRPr lang="en-NZ" dirty="0"/>
              </a:p>
            </p:txBody>
          </p:sp>
          <p:sp>
            <p:nvSpPr>
              <p:cNvPr id="203784" name="Oval 8"/>
              <p:cNvSpPr>
                <a:spLocks noChangeArrowheads="1"/>
              </p:cNvSpPr>
              <p:nvPr/>
            </p:nvSpPr>
            <p:spPr bwMode="hidden">
              <a:xfrm>
                <a:off x="3822" y="3896"/>
                <a:ext cx="262" cy="159"/>
              </a:xfrm>
              <a:prstGeom prst="ellipse">
                <a:avLst/>
              </a:prstGeom>
              <a:gradFill rotWithShape="0">
                <a:gsLst>
                  <a:gs pos="0">
                    <a:schemeClr val="accent2">
                      <a:gamma/>
                      <a:shade val="96863"/>
                      <a:invGamma/>
                    </a:schemeClr>
                  </a:gs>
                  <a:gs pos="100000">
                    <a:schemeClr val="accent2"/>
                  </a:gs>
                </a:gsLst>
                <a:lin ang="5400000" scaled="1"/>
              </a:gradFill>
              <a:ln w="9525">
                <a:noFill/>
                <a:round/>
                <a:headEnd/>
                <a:tailEnd/>
              </a:ln>
              <a:effectLst/>
            </p:spPr>
            <p:txBody>
              <a:bodyPr/>
              <a:lstStyle/>
              <a:p>
                <a:endParaRPr lang="en-NZ" dirty="0"/>
              </a:p>
            </p:txBody>
          </p:sp>
          <p:sp>
            <p:nvSpPr>
              <p:cNvPr id="203785" name="Oval 9"/>
              <p:cNvSpPr>
                <a:spLocks noChangeArrowheads="1"/>
              </p:cNvSpPr>
              <p:nvPr/>
            </p:nvSpPr>
            <p:spPr bwMode="hidden">
              <a:xfrm>
                <a:off x="3856" y="3922"/>
                <a:ext cx="192" cy="107"/>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endParaRPr lang="en-NZ" dirty="0"/>
              </a:p>
            </p:txBody>
          </p:sp>
          <p:sp>
            <p:nvSpPr>
              <p:cNvPr id="203786" name="Freeform 10"/>
              <p:cNvSpPr>
                <a:spLocks/>
              </p:cNvSpPr>
              <p:nvPr/>
            </p:nvSpPr>
            <p:spPr bwMode="hidden">
              <a:xfrm>
                <a:off x="3575" y="3715"/>
                <a:ext cx="383" cy="161"/>
              </a:xfrm>
              <a:custGeom>
                <a:avLst/>
                <a:gdLst/>
                <a:ahLst/>
                <a:cxnLst>
                  <a:cxn ang="0">
                    <a:pos x="376" y="12"/>
                  </a:cxn>
                  <a:cxn ang="0">
                    <a:pos x="257" y="24"/>
                  </a:cxn>
                  <a:cxn ang="0">
                    <a:pos x="149" y="54"/>
                  </a:cxn>
                  <a:cxn ang="0">
                    <a:pos x="101" y="77"/>
                  </a:cxn>
                  <a:cxn ang="0">
                    <a:pos x="59" y="101"/>
                  </a:cxn>
                  <a:cxn ang="0">
                    <a:pos x="24" y="131"/>
                  </a:cxn>
                  <a:cxn ang="0">
                    <a:pos x="0" y="161"/>
                  </a:cxn>
                  <a:cxn ang="0">
                    <a:pos x="0" y="137"/>
                  </a:cxn>
                  <a:cxn ang="0">
                    <a:pos x="29" y="107"/>
                  </a:cxn>
                  <a:cxn ang="0">
                    <a:pos x="65" y="83"/>
                  </a:cxn>
                  <a:cxn ang="0">
                    <a:pos x="155" y="36"/>
                  </a:cxn>
                  <a:cxn ang="0">
                    <a:pos x="257" y="12"/>
                  </a:cxn>
                  <a:cxn ang="0">
                    <a:pos x="376" y="0"/>
                  </a:cxn>
                  <a:cxn ang="0">
                    <a:pos x="376" y="0"/>
                  </a:cxn>
                  <a:cxn ang="0">
                    <a:pos x="382" y="0"/>
                  </a:cxn>
                  <a:cxn ang="0">
                    <a:pos x="382" y="12"/>
                  </a:cxn>
                  <a:cxn ang="0">
                    <a:pos x="376" y="12"/>
                  </a:cxn>
                  <a:cxn ang="0">
                    <a:pos x="376" y="12"/>
                  </a:cxn>
                  <a:cxn ang="0">
                    <a:pos x="376" y="12"/>
                  </a:cxn>
                </a:cxnLst>
                <a:rect l="0" t="0" r="r" b="b"/>
                <a:pathLst>
                  <a:path w="382" h="161">
                    <a:moveTo>
                      <a:pt x="376" y="12"/>
                    </a:moveTo>
                    <a:lnTo>
                      <a:pt x="257" y="24"/>
                    </a:lnTo>
                    <a:lnTo>
                      <a:pt x="149" y="54"/>
                    </a:lnTo>
                    <a:lnTo>
                      <a:pt x="101" y="77"/>
                    </a:lnTo>
                    <a:lnTo>
                      <a:pt x="59" y="101"/>
                    </a:lnTo>
                    <a:lnTo>
                      <a:pt x="24" y="131"/>
                    </a:lnTo>
                    <a:lnTo>
                      <a:pt x="0" y="161"/>
                    </a:lnTo>
                    <a:lnTo>
                      <a:pt x="0" y="137"/>
                    </a:lnTo>
                    <a:lnTo>
                      <a:pt x="29" y="107"/>
                    </a:lnTo>
                    <a:lnTo>
                      <a:pt x="65" y="83"/>
                    </a:lnTo>
                    <a:lnTo>
                      <a:pt x="155" y="36"/>
                    </a:lnTo>
                    <a:lnTo>
                      <a:pt x="257" y="12"/>
                    </a:lnTo>
                    <a:lnTo>
                      <a:pt x="376" y="0"/>
                    </a:lnTo>
                    <a:lnTo>
                      <a:pt x="376" y="0"/>
                    </a:lnTo>
                    <a:lnTo>
                      <a:pt x="382" y="0"/>
                    </a:lnTo>
                    <a:lnTo>
                      <a:pt x="382" y="12"/>
                    </a:lnTo>
                    <a:lnTo>
                      <a:pt x="376" y="12"/>
                    </a:lnTo>
                    <a:lnTo>
                      <a:pt x="376" y="12"/>
                    </a:lnTo>
                    <a:lnTo>
                      <a:pt x="376" y="12"/>
                    </a:lnTo>
                    <a:close/>
                  </a:path>
                </a:pathLst>
              </a:custGeom>
              <a:gradFill rotWithShape="0">
                <a:gsLst>
                  <a:gs pos="0">
                    <a:schemeClr val="accent2">
                      <a:gamma/>
                      <a:shade val="94118"/>
                      <a:invGamma/>
                    </a:schemeClr>
                  </a:gs>
                  <a:gs pos="100000">
                    <a:schemeClr val="accent2"/>
                  </a:gs>
                </a:gsLst>
                <a:lin ang="5400000" scaled="1"/>
              </a:gradFill>
              <a:ln w="9525">
                <a:noFill/>
                <a:round/>
                <a:headEnd/>
                <a:tailEnd/>
              </a:ln>
            </p:spPr>
            <p:txBody>
              <a:bodyPr/>
              <a:lstStyle/>
              <a:p>
                <a:endParaRPr lang="en-NZ" dirty="0"/>
              </a:p>
            </p:txBody>
          </p:sp>
          <p:sp>
            <p:nvSpPr>
              <p:cNvPr id="203787" name="Freeform 11"/>
              <p:cNvSpPr>
                <a:spLocks/>
              </p:cNvSpPr>
              <p:nvPr/>
            </p:nvSpPr>
            <p:spPr bwMode="hidden">
              <a:xfrm>
                <a:off x="3695" y="4170"/>
                <a:ext cx="444" cy="66"/>
              </a:xfrm>
              <a:custGeom>
                <a:avLst/>
                <a:gdLst/>
                <a:ahLst/>
                <a:cxnLst>
                  <a:cxn ang="0">
                    <a:pos x="257" y="54"/>
                  </a:cxn>
                  <a:cxn ang="0">
                    <a:pos x="353" y="48"/>
                  </a:cxn>
                  <a:cxn ang="0">
                    <a:pos x="443" y="24"/>
                  </a:cxn>
                  <a:cxn ang="0">
                    <a:pos x="443" y="36"/>
                  </a:cxn>
                  <a:cxn ang="0">
                    <a:pos x="353" y="60"/>
                  </a:cxn>
                  <a:cxn ang="0">
                    <a:pos x="257" y="66"/>
                  </a:cxn>
                  <a:cxn ang="0">
                    <a:pos x="186" y="60"/>
                  </a:cxn>
                  <a:cxn ang="0">
                    <a:pos x="120" y="48"/>
                  </a:cxn>
                  <a:cxn ang="0">
                    <a:pos x="60" y="36"/>
                  </a:cxn>
                  <a:cxn ang="0">
                    <a:pos x="0" y="12"/>
                  </a:cxn>
                  <a:cxn ang="0">
                    <a:pos x="0" y="0"/>
                  </a:cxn>
                  <a:cxn ang="0">
                    <a:pos x="54" y="24"/>
                  </a:cxn>
                  <a:cxn ang="0">
                    <a:pos x="120" y="36"/>
                  </a:cxn>
                  <a:cxn ang="0">
                    <a:pos x="186" y="48"/>
                  </a:cxn>
                  <a:cxn ang="0">
                    <a:pos x="257" y="54"/>
                  </a:cxn>
                  <a:cxn ang="0">
                    <a:pos x="257" y="54"/>
                  </a:cxn>
                </a:cxnLst>
                <a:rect l="0" t="0" r="r" b="b"/>
                <a:pathLst>
                  <a:path w="443" h="66">
                    <a:moveTo>
                      <a:pt x="257" y="54"/>
                    </a:moveTo>
                    <a:lnTo>
                      <a:pt x="353" y="48"/>
                    </a:lnTo>
                    <a:lnTo>
                      <a:pt x="443" y="24"/>
                    </a:lnTo>
                    <a:lnTo>
                      <a:pt x="443" y="36"/>
                    </a:lnTo>
                    <a:lnTo>
                      <a:pt x="353" y="60"/>
                    </a:lnTo>
                    <a:lnTo>
                      <a:pt x="257" y="66"/>
                    </a:lnTo>
                    <a:lnTo>
                      <a:pt x="186" y="60"/>
                    </a:lnTo>
                    <a:lnTo>
                      <a:pt x="120" y="48"/>
                    </a:lnTo>
                    <a:lnTo>
                      <a:pt x="60" y="36"/>
                    </a:lnTo>
                    <a:lnTo>
                      <a:pt x="0" y="12"/>
                    </a:lnTo>
                    <a:lnTo>
                      <a:pt x="0" y="0"/>
                    </a:lnTo>
                    <a:lnTo>
                      <a:pt x="54" y="24"/>
                    </a:lnTo>
                    <a:lnTo>
                      <a:pt x="120" y="36"/>
                    </a:lnTo>
                    <a:lnTo>
                      <a:pt x="186" y="48"/>
                    </a:lnTo>
                    <a:lnTo>
                      <a:pt x="257" y="54"/>
                    </a:lnTo>
                    <a:lnTo>
                      <a:pt x="257" y="54"/>
                    </a:lnTo>
                    <a:close/>
                  </a:path>
                </a:pathLst>
              </a:custGeom>
              <a:gradFill rotWithShape="0">
                <a:gsLst>
                  <a:gs pos="0">
                    <a:schemeClr val="accent2">
                      <a:gamma/>
                      <a:shade val="84706"/>
                      <a:invGamma/>
                    </a:schemeClr>
                  </a:gs>
                  <a:gs pos="100000">
                    <a:schemeClr val="accent2"/>
                  </a:gs>
                </a:gsLst>
                <a:lin ang="18900000" scaled="1"/>
              </a:gradFill>
              <a:ln w="9525">
                <a:noFill/>
                <a:round/>
                <a:headEnd/>
                <a:tailEnd/>
              </a:ln>
            </p:spPr>
            <p:txBody>
              <a:bodyPr/>
              <a:lstStyle/>
              <a:p>
                <a:endParaRPr lang="en-NZ" dirty="0"/>
              </a:p>
            </p:txBody>
          </p:sp>
          <p:sp>
            <p:nvSpPr>
              <p:cNvPr id="203788" name="Freeform 12"/>
              <p:cNvSpPr>
                <a:spLocks/>
              </p:cNvSpPr>
              <p:nvPr/>
            </p:nvSpPr>
            <p:spPr bwMode="hidden">
              <a:xfrm>
                <a:off x="3527" y="3906"/>
                <a:ext cx="89" cy="216"/>
              </a:xfrm>
              <a:custGeom>
                <a:avLst/>
                <a:gdLst/>
                <a:ahLst/>
                <a:cxnLst>
                  <a:cxn ang="0">
                    <a:pos x="12" y="66"/>
                  </a:cxn>
                  <a:cxn ang="0">
                    <a:pos x="18" y="108"/>
                  </a:cxn>
                  <a:cxn ang="0">
                    <a:pos x="36" y="144"/>
                  </a:cxn>
                  <a:cxn ang="0">
                    <a:pos x="60" y="180"/>
                  </a:cxn>
                  <a:cxn ang="0">
                    <a:pos x="89" y="216"/>
                  </a:cxn>
                  <a:cxn ang="0">
                    <a:pos x="72" y="216"/>
                  </a:cxn>
                  <a:cxn ang="0">
                    <a:pos x="42" y="180"/>
                  </a:cxn>
                  <a:cxn ang="0">
                    <a:pos x="18" y="144"/>
                  </a:cxn>
                  <a:cxn ang="0">
                    <a:pos x="6" y="108"/>
                  </a:cxn>
                  <a:cxn ang="0">
                    <a:pos x="0" y="66"/>
                  </a:cxn>
                  <a:cxn ang="0">
                    <a:pos x="0" y="30"/>
                  </a:cxn>
                  <a:cxn ang="0">
                    <a:pos x="12" y="0"/>
                  </a:cxn>
                  <a:cxn ang="0">
                    <a:pos x="30" y="0"/>
                  </a:cxn>
                  <a:cxn ang="0">
                    <a:pos x="18" y="30"/>
                  </a:cxn>
                  <a:cxn ang="0">
                    <a:pos x="12" y="66"/>
                  </a:cxn>
                  <a:cxn ang="0">
                    <a:pos x="12" y="66"/>
                  </a:cxn>
                </a:cxnLst>
                <a:rect l="0" t="0" r="r" b="b"/>
                <a:pathLst>
                  <a:path w="89" h="216">
                    <a:moveTo>
                      <a:pt x="12" y="66"/>
                    </a:moveTo>
                    <a:lnTo>
                      <a:pt x="18" y="108"/>
                    </a:lnTo>
                    <a:lnTo>
                      <a:pt x="36" y="144"/>
                    </a:lnTo>
                    <a:lnTo>
                      <a:pt x="60" y="180"/>
                    </a:lnTo>
                    <a:lnTo>
                      <a:pt x="89" y="216"/>
                    </a:lnTo>
                    <a:lnTo>
                      <a:pt x="72" y="216"/>
                    </a:lnTo>
                    <a:lnTo>
                      <a:pt x="42" y="180"/>
                    </a:lnTo>
                    <a:lnTo>
                      <a:pt x="18" y="144"/>
                    </a:lnTo>
                    <a:lnTo>
                      <a:pt x="6" y="108"/>
                    </a:lnTo>
                    <a:lnTo>
                      <a:pt x="0" y="66"/>
                    </a:lnTo>
                    <a:lnTo>
                      <a:pt x="0" y="30"/>
                    </a:lnTo>
                    <a:lnTo>
                      <a:pt x="12" y="0"/>
                    </a:lnTo>
                    <a:lnTo>
                      <a:pt x="30" y="0"/>
                    </a:lnTo>
                    <a:lnTo>
                      <a:pt x="18" y="30"/>
                    </a:lnTo>
                    <a:lnTo>
                      <a:pt x="12" y="66"/>
                    </a:lnTo>
                    <a:lnTo>
                      <a:pt x="12" y="66"/>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endParaRPr lang="en-NZ" dirty="0"/>
              </a:p>
            </p:txBody>
          </p:sp>
          <p:sp>
            <p:nvSpPr>
              <p:cNvPr id="203789" name="Freeform 13"/>
              <p:cNvSpPr>
                <a:spLocks/>
              </p:cNvSpPr>
              <p:nvPr/>
            </p:nvSpPr>
            <p:spPr bwMode="hidden">
              <a:xfrm>
                <a:off x="3569" y="3745"/>
                <a:ext cx="750" cy="461"/>
              </a:xfrm>
              <a:custGeom>
                <a:avLst/>
                <a:gdLst/>
                <a:ahLst/>
                <a:cxnLst>
                  <a:cxn ang="0">
                    <a:pos x="382" y="443"/>
                  </a:cxn>
                  <a:cxn ang="0">
                    <a:pos x="311" y="437"/>
                  </a:cxn>
                  <a:cxn ang="0">
                    <a:pos x="245" y="425"/>
                  </a:cxn>
                  <a:cxn ang="0">
                    <a:pos x="185" y="407"/>
                  </a:cxn>
                  <a:cxn ang="0">
                    <a:pos x="131" y="383"/>
                  </a:cxn>
                  <a:cxn ang="0">
                    <a:pos x="83" y="347"/>
                  </a:cxn>
                  <a:cxn ang="0">
                    <a:pos x="53" y="311"/>
                  </a:cxn>
                  <a:cxn ang="0">
                    <a:pos x="30" y="269"/>
                  </a:cxn>
                  <a:cxn ang="0">
                    <a:pos x="24" y="227"/>
                  </a:cxn>
                  <a:cxn ang="0">
                    <a:pos x="30" y="185"/>
                  </a:cxn>
                  <a:cxn ang="0">
                    <a:pos x="53" y="143"/>
                  </a:cxn>
                  <a:cxn ang="0">
                    <a:pos x="83" y="107"/>
                  </a:cxn>
                  <a:cxn ang="0">
                    <a:pos x="131" y="77"/>
                  </a:cxn>
                  <a:cxn ang="0">
                    <a:pos x="185" y="47"/>
                  </a:cxn>
                  <a:cxn ang="0">
                    <a:pos x="245" y="30"/>
                  </a:cxn>
                  <a:cxn ang="0">
                    <a:pos x="311" y="18"/>
                  </a:cxn>
                  <a:cxn ang="0">
                    <a:pos x="382" y="12"/>
                  </a:cxn>
                  <a:cxn ang="0">
                    <a:pos x="478" y="18"/>
                  </a:cxn>
                  <a:cxn ang="0">
                    <a:pos x="562" y="41"/>
                  </a:cxn>
                  <a:cxn ang="0">
                    <a:pos x="562" y="36"/>
                  </a:cxn>
                  <a:cxn ang="0">
                    <a:pos x="562" y="30"/>
                  </a:cxn>
                  <a:cxn ang="0">
                    <a:pos x="478" y="6"/>
                  </a:cxn>
                  <a:cxn ang="0">
                    <a:pos x="382" y="0"/>
                  </a:cxn>
                  <a:cxn ang="0">
                    <a:pos x="305" y="6"/>
                  </a:cxn>
                  <a:cxn ang="0">
                    <a:pos x="233" y="18"/>
                  </a:cxn>
                  <a:cxn ang="0">
                    <a:pos x="167" y="41"/>
                  </a:cxn>
                  <a:cxn ang="0">
                    <a:pos x="113" y="65"/>
                  </a:cxn>
                  <a:cxn ang="0">
                    <a:pos x="65" y="101"/>
                  </a:cxn>
                  <a:cxn ang="0">
                    <a:pos x="30" y="137"/>
                  </a:cxn>
                  <a:cxn ang="0">
                    <a:pos x="6" y="179"/>
                  </a:cxn>
                  <a:cxn ang="0">
                    <a:pos x="0" y="227"/>
                  </a:cxn>
                  <a:cxn ang="0">
                    <a:pos x="6" y="275"/>
                  </a:cxn>
                  <a:cxn ang="0">
                    <a:pos x="30" y="317"/>
                  </a:cxn>
                  <a:cxn ang="0">
                    <a:pos x="65" y="359"/>
                  </a:cxn>
                  <a:cxn ang="0">
                    <a:pos x="113" y="395"/>
                  </a:cxn>
                  <a:cxn ang="0">
                    <a:pos x="167" y="419"/>
                  </a:cxn>
                  <a:cxn ang="0">
                    <a:pos x="233" y="443"/>
                  </a:cxn>
                  <a:cxn ang="0">
                    <a:pos x="305" y="455"/>
                  </a:cxn>
                  <a:cxn ang="0">
                    <a:pos x="382" y="461"/>
                  </a:cxn>
                  <a:cxn ang="0">
                    <a:pos x="448" y="455"/>
                  </a:cxn>
                  <a:cxn ang="0">
                    <a:pos x="508" y="449"/>
                  </a:cxn>
                  <a:cxn ang="0">
                    <a:pos x="609" y="413"/>
                  </a:cxn>
                  <a:cxn ang="0">
                    <a:pos x="657" y="389"/>
                  </a:cxn>
                  <a:cxn ang="0">
                    <a:pos x="693" y="359"/>
                  </a:cxn>
                  <a:cxn ang="0">
                    <a:pos x="723" y="329"/>
                  </a:cxn>
                  <a:cxn ang="0">
                    <a:pos x="747" y="293"/>
                  </a:cxn>
                  <a:cxn ang="0">
                    <a:pos x="741" y="287"/>
                  </a:cxn>
                  <a:cxn ang="0">
                    <a:pos x="729" y="281"/>
                  </a:cxn>
                  <a:cxn ang="0">
                    <a:pos x="711" y="317"/>
                  </a:cxn>
                  <a:cxn ang="0">
                    <a:pos x="681" y="347"/>
                  </a:cxn>
                  <a:cxn ang="0">
                    <a:pos x="645" y="377"/>
                  </a:cxn>
                  <a:cxn ang="0">
                    <a:pos x="604" y="401"/>
                  </a:cxn>
                  <a:cxn ang="0">
                    <a:pos x="502" y="431"/>
                  </a:cxn>
                  <a:cxn ang="0">
                    <a:pos x="442" y="443"/>
                  </a:cxn>
                  <a:cxn ang="0">
                    <a:pos x="382" y="443"/>
                  </a:cxn>
                  <a:cxn ang="0">
                    <a:pos x="382" y="443"/>
                  </a:cxn>
                </a:cxnLst>
                <a:rect l="0" t="0" r="r" b="b"/>
                <a:pathLst>
                  <a:path w="747" h="461">
                    <a:moveTo>
                      <a:pt x="382" y="443"/>
                    </a:moveTo>
                    <a:lnTo>
                      <a:pt x="311" y="437"/>
                    </a:lnTo>
                    <a:lnTo>
                      <a:pt x="245" y="425"/>
                    </a:lnTo>
                    <a:lnTo>
                      <a:pt x="185" y="407"/>
                    </a:lnTo>
                    <a:lnTo>
                      <a:pt x="131" y="383"/>
                    </a:lnTo>
                    <a:lnTo>
                      <a:pt x="83" y="347"/>
                    </a:lnTo>
                    <a:lnTo>
                      <a:pt x="53" y="311"/>
                    </a:lnTo>
                    <a:lnTo>
                      <a:pt x="30" y="269"/>
                    </a:lnTo>
                    <a:lnTo>
                      <a:pt x="24" y="227"/>
                    </a:lnTo>
                    <a:lnTo>
                      <a:pt x="30" y="185"/>
                    </a:lnTo>
                    <a:lnTo>
                      <a:pt x="53" y="143"/>
                    </a:lnTo>
                    <a:lnTo>
                      <a:pt x="83" y="107"/>
                    </a:lnTo>
                    <a:lnTo>
                      <a:pt x="131" y="77"/>
                    </a:lnTo>
                    <a:lnTo>
                      <a:pt x="185" y="47"/>
                    </a:lnTo>
                    <a:lnTo>
                      <a:pt x="245" y="30"/>
                    </a:lnTo>
                    <a:lnTo>
                      <a:pt x="311" y="18"/>
                    </a:lnTo>
                    <a:lnTo>
                      <a:pt x="382" y="12"/>
                    </a:lnTo>
                    <a:lnTo>
                      <a:pt x="478" y="18"/>
                    </a:lnTo>
                    <a:lnTo>
                      <a:pt x="562" y="41"/>
                    </a:lnTo>
                    <a:lnTo>
                      <a:pt x="562" y="36"/>
                    </a:lnTo>
                    <a:lnTo>
                      <a:pt x="562" y="30"/>
                    </a:lnTo>
                    <a:lnTo>
                      <a:pt x="478" y="6"/>
                    </a:lnTo>
                    <a:lnTo>
                      <a:pt x="382" y="0"/>
                    </a:lnTo>
                    <a:lnTo>
                      <a:pt x="305" y="6"/>
                    </a:lnTo>
                    <a:lnTo>
                      <a:pt x="233" y="18"/>
                    </a:lnTo>
                    <a:lnTo>
                      <a:pt x="167" y="41"/>
                    </a:lnTo>
                    <a:lnTo>
                      <a:pt x="113" y="65"/>
                    </a:lnTo>
                    <a:lnTo>
                      <a:pt x="65" y="101"/>
                    </a:lnTo>
                    <a:lnTo>
                      <a:pt x="30" y="137"/>
                    </a:lnTo>
                    <a:lnTo>
                      <a:pt x="6" y="179"/>
                    </a:lnTo>
                    <a:lnTo>
                      <a:pt x="0" y="227"/>
                    </a:lnTo>
                    <a:lnTo>
                      <a:pt x="6" y="275"/>
                    </a:lnTo>
                    <a:lnTo>
                      <a:pt x="30" y="317"/>
                    </a:lnTo>
                    <a:lnTo>
                      <a:pt x="65" y="359"/>
                    </a:lnTo>
                    <a:lnTo>
                      <a:pt x="113" y="395"/>
                    </a:lnTo>
                    <a:lnTo>
                      <a:pt x="167" y="419"/>
                    </a:lnTo>
                    <a:lnTo>
                      <a:pt x="233" y="443"/>
                    </a:lnTo>
                    <a:lnTo>
                      <a:pt x="305" y="455"/>
                    </a:lnTo>
                    <a:lnTo>
                      <a:pt x="382" y="461"/>
                    </a:lnTo>
                    <a:lnTo>
                      <a:pt x="448" y="455"/>
                    </a:lnTo>
                    <a:lnTo>
                      <a:pt x="508" y="449"/>
                    </a:lnTo>
                    <a:lnTo>
                      <a:pt x="609" y="413"/>
                    </a:lnTo>
                    <a:lnTo>
                      <a:pt x="657" y="389"/>
                    </a:lnTo>
                    <a:lnTo>
                      <a:pt x="693" y="359"/>
                    </a:lnTo>
                    <a:lnTo>
                      <a:pt x="723" y="329"/>
                    </a:lnTo>
                    <a:lnTo>
                      <a:pt x="747" y="293"/>
                    </a:lnTo>
                    <a:lnTo>
                      <a:pt x="741" y="287"/>
                    </a:lnTo>
                    <a:lnTo>
                      <a:pt x="729" y="281"/>
                    </a:lnTo>
                    <a:lnTo>
                      <a:pt x="711" y="317"/>
                    </a:lnTo>
                    <a:lnTo>
                      <a:pt x="681" y="347"/>
                    </a:lnTo>
                    <a:lnTo>
                      <a:pt x="645" y="377"/>
                    </a:lnTo>
                    <a:lnTo>
                      <a:pt x="604" y="401"/>
                    </a:lnTo>
                    <a:lnTo>
                      <a:pt x="502" y="431"/>
                    </a:lnTo>
                    <a:lnTo>
                      <a:pt x="442" y="443"/>
                    </a:lnTo>
                    <a:lnTo>
                      <a:pt x="382" y="443"/>
                    </a:lnTo>
                    <a:lnTo>
                      <a:pt x="382" y="443"/>
                    </a:lnTo>
                    <a:close/>
                  </a:path>
                </a:pathLst>
              </a:custGeom>
              <a:gradFill rotWithShape="0">
                <a:gsLst>
                  <a:gs pos="0">
                    <a:schemeClr val="accent2"/>
                  </a:gs>
                  <a:gs pos="100000">
                    <a:schemeClr val="accent2">
                      <a:gamma/>
                      <a:shade val="90980"/>
                      <a:invGamma/>
                    </a:schemeClr>
                  </a:gs>
                </a:gsLst>
                <a:path path="rect">
                  <a:fillToRect l="50000" t="50000" r="50000" b="50000"/>
                </a:path>
              </a:gradFill>
              <a:ln w="9525">
                <a:noFill/>
                <a:round/>
                <a:headEnd/>
                <a:tailEnd/>
              </a:ln>
            </p:spPr>
            <p:txBody>
              <a:bodyPr/>
              <a:lstStyle/>
              <a:p>
                <a:endParaRPr lang="en-NZ" dirty="0"/>
              </a:p>
            </p:txBody>
          </p:sp>
          <p:sp>
            <p:nvSpPr>
              <p:cNvPr id="203790" name="Freeform 14"/>
              <p:cNvSpPr>
                <a:spLocks/>
              </p:cNvSpPr>
              <p:nvPr/>
            </p:nvSpPr>
            <p:spPr bwMode="hidden">
              <a:xfrm>
                <a:off x="4037" y="3721"/>
                <a:ext cx="96" cy="30"/>
              </a:xfrm>
              <a:custGeom>
                <a:avLst/>
                <a:gdLst/>
                <a:ahLst/>
                <a:cxnLst>
                  <a:cxn ang="0">
                    <a:pos x="0" y="0"/>
                  </a:cxn>
                  <a:cxn ang="0">
                    <a:pos x="0" y="12"/>
                  </a:cxn>
                  <a:cxn ang="0">
                    <a:pos x="48" y="18"/>
                  </a:cxn>
                  <a:cxn ang="0">
                    <a:pos x="96" y="30"/>
                  </a:cxn>
                  <a:cxn ang="0">
                    <a:pos x="96" y="24"/>
                  </a:cxn>
                  <a:cxn ang="0">
                    <a:pos x="96" y="18"/>
                  </a:cxn>
                  <a:cxn ang="0">
                    <a:pos x="48" y="12"/>
                  </a:cxn>
                  <a:cxn ang="0">
                    <a:pos x="0" y="0"/>
                  </a:cxn>
                  <a:cxn ang="0">
                    <a:pos x="0" y="0"/>
                  </a:cxn>
                </a:cxnLst>
                <a:rect l="0" t="0" r="r" b="b"/>
                <a:pathLst>
                  <a:path w="96" h="30">
                    <a:moveTo>
                      <a:pt x="0" y="0"/>
                    </a:moveTo>
                    <a:lnTo>
                      <a:pt x="0" y="12"/>
                    </a:lnTo>
                    <a:lnTo>
                      <a:pt x="48" y="18"/>
                    </a:lnTo>
                    <a:lnTo>
                      <a:pt x="96" y="30"/>
                    </a:lnTo>
                    <a:lnTo>
                      <a:pt x="96" y="24"/>
                    </a:lnTo>
                    <a:lnTo>
                      <a:pt x="96" y="18"/>
                    </a:lnTo>
                    <a:lnTo>
                      <a:pt x="48" y="12"/>
                    </a:lnTo>
                    <a:lnTo>
                      <a:pt x="0" y="0"/>
                    </a:lnTo>
                    <a:lnTo>
                      <a:pt x="0" y="0"/>
                    </a:lnTo>
                    <a:close/>
                  </a:path>
                </a:pathLst>
              </a:custGeom>
              <a:gradFill rotWithShape="0">
                <a:gsLst>
                  <a:gs pos="0">
                    <a:schemeClr val="accent2"/>
                  </a:gs>
                  <a:gs pos="100000">
                    <a:schemeClr val="accent2">
                      <a:gamma/>
                      <a:shade val="87843"/>
                      <a:invGamma/>
                    </a:schemeClr>
                  </a:gs>
                </a:gsLst>
                <a:lin ang="0" scaled="1"/>
              </a:gradFill>
              <a:ln w="9525">
                <a:noFill/>
                <a:round/>
                <a:headEnd/>
                <a:tailEnd/>
              </a:ln>
            </p:spPr>
            <p:txBody>
              <a:bodyPr/>
              <a:lstStyle/>
              <a:p>
                <a:endParaRPr lang="en-NZ" dirty="0"/>
              </a:p>
            </p:txBody>
          </p:sp>
          <p:sp>
            <p:nvSpPr>
              <p:cNvPr id="203791" name="Oval 15"/>
              <p:cNvSpPr>
                <a:spLocks noChangeArrowheads="1"/>
              </p:cNvSpPr>
              <p:nvPr/>
            </p:nvSpPr>
            <p:spPr bwMode="hidden">
              <a:xfrm>
                <a:off x="3910" y="3948"/>
                <a:ext cx="84" cy="53"/>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endParaRPr lang="en-NZ" dirty="0"/>
              </a:p>
            </p:txBody>
          </p:sp>
        </p:grpSp>
        <p:grpSp>
          <p:nvGrpSpPr>
            <p:cNvPr id="203792" name="Group 16"/>
            <p:cNvGrpSpPr>
              <a:grpSpLocks/>
            </p:cNvGrpSpPr>
            <p:nvPr userDrawn="1"/>
          </p:nvGrpSpPr>
          <p:grpSpPr bwMode="auto">
            <a:xfrm>
              <a:off x="1776" y="3631"/>
              <a:ext cx="1626" cy="683"/>
              <a:chOff x="1776" y="3631"/>
              <a:chExt cx="1626" cy="683"/>
            </a:xfrm>
          </p:grpSpPr>
          <p:sp>
            <p:nvSpPr>
              <p:cNvPr id="203793" name="Oval 17"/>
              <p:cNvSpPr>
                <a:spLocks noChangeArrowheads="1"/>
              </p:cNvSpPr>
              <p:nvPr/>
            </p:nvSpPr>
            <p:spPr bwMode="hidden">
              <a:xfrm>
                <a:off x="2268" y="3934"/>
                <a:ext cx="638" cy="377"/>
              </a:xfrm>
              <a:prstGeom prst="ellipse">
                <a:avLst/>
              </a:prstGeom>
              <a:gradFill rotWithShape="0">
                <a:gsLst>
                  <a:gs pos="0">
                    <a:schemeClr val="accent2">
                      <a:gamma/>
                      <a:shade val="87843"/>
                      <a:invGamma/>
                    </a:schemeClr>
                  </a:gs>
                  <a:gs pos="100000">
                    <a:schemeClr val="accent2"/>
                  </a:gs>
                </a:gsLst>
                <a:lin ang="2700000" scaled="1"/>
              </a:gradFill>
              <a:ln w="9525">
                <a:noFill/>
                <a:round/>
                <a:headEnd/>
                <a:tailEnd/>
              </a:ln>
              <a:effectLst/>
            </p:spPr>
            <p:txBody>
              <a:bodyPr/>
              <a:lstStyle/>
              <a:p>
                <a:endParaRPr lang="en-NZ" dirty="0"/>
              </a:p>
            </p:txBody>
          </p:sp>
          <p:sp>
            <p:nvSpPr>
              <p:cNvPr id="203794" name="Oval 18"/>
              <p:cNvSpPr>
                <a:spLocks noChangeArrowheads="1"/>
              </p:cNvSpPr>
              <p:nvPr/>
            </p:nvSpPr>
            <p:spPr bwMode="hidden">
              <a:xfrm>
                <a:off x="2314" y="3958"/>
                <a:ext cx="543" cy="332"/>
              </a:xfrm>
              <a:prstGeom prst="ellipse">
                <a:avLst/>
              </a:prstGeom>
              <a:gradFill rotWithShape="0">
                <a:gsLst>
                  <a:gs pos="0">
                    <a:schemeClr val="accent2"/>
                  </a:gs>
                  <a:gs pos="100000">
                    <a:schemeClr val="accent2">
                      <a:gamma/>
                      <a:shade val="87843"/>
                      <a:invGamma/>
                    </a:schemeClr>
                  </a:gs>
                </a:gsLst>
                <a:lin ang="2700000" scaled="1"/>
              </a:gradFill>
              <a:ln w="9525">
                <a:noFill/>
                <a:round/>
                <a:headEnd/>
                <a:tailEnd/>
              </a:ln>
              <a:effectLst/>
            </p:spPr>
            <p:txBody>
              <a:bodyPr/>
              <a:lstStyle/>
              <a:p>
                <a:endParaRPr lang="en-NZ" dirty="0"/>
              </a:p>
            </p:txBody>
          </p:sp>
          <p:sp>
            <p:nvSpPr>
              <p:cNvPr id="203795" name="Oval 19"/>
              <p:cNvSpPr>
                <a:spLocks noChangeArrowheads="1"/>
              </p:cNvSpPr>
              <p:nvPr/>
            </p:nvSpPr>
            <p:spPr bwMode="hidden">
              <a:xfrm>
                <a:off x="2341" y="3979"/>
                <a:ext cx="501" cy="299"/>
              </a:xfrm>
              <a:prstGeom prst="ellipse">
                <a:avLst/>
              </a:prstGeom>
              <a:gradFill rotWithShape="0">
                <a:gsLst>
                  <a:gs pos="0">
                    <a:schemeClr val="accent2">
                      <a:gamma/>
                      <a:shade val="90980"/>
                      <a:invGamma/>
                    </a:schemeClr>
                  </a:gs>
                  <a:gs pos="100000">
                    <a:schemeClr val="accent2"/>
                  </a:gs>
                </a:gsLst>
                <a:lin ang="2700000" scaled="1"/>
              </a:gradFill>
              <a:ln w="9525">
                <a:noFill/>
                <a:round/>
                <a:headEnd/>
                <a:tailEnd/>
              </a:ln>
              <a:effectLst/>
            </p:spPr>
            <p:txBody>
              <a:bodyPr/>
              <a:lstStyle/>
              <a:p>
                <a:endParaRPr lang="en-NZ" dirty="0"/>
              </a:p>
            </p:txBody>
          </p:sp>
          <p:sp>
            <p:nvSpPr>
              <p:cNvPr id="203796" name="Oval 20"/>
              <p:cNvSpPr>
                <a:spLocks noChangeArrowheads="1"/>
              </p:cNvSpPr>
              <p:nvPr/>
            </p:nvSpPr>
            <p:spPr bwMode="hidden">
              <a:xfrm>
                <a:off x="2368" y="3997"/>
                <a:ext cx="444" cy="258"/>
              </a:xfrm>
              <a:prstGeom prst="ellipse">
                <a:avLst/>
              </a:prstGeom>
              <a:gradFill rotWithShape="0">
                <a:gsLst>
                  <a:gs pos="0">
                    <a:schemeClr val="accent2">
                      <a:gamma/>
                      <a:shade val="87843"/>
                      <a:invGamma/>
                    </a:schemeClr>
                  </a:gs>
                  <a:gs pos="100000">
                    <a:schemeClr val="accent2"/>
                  </a:gs>
                </a:gsLst>
                <a:lin ang="5400000" scaled="1"/>
              </a:gradFill>
              <a:ln w="9525">
                <a:noFill/>
                <a:round/>
                <a:headEnd/>
                <a:tailEnd/>
              </a:ln>
              <a:effectLst/>
            </p:spPr>
            <p:txBody>
              <a:bodyPr/>
              <a:lstStyle/>
              <a:p>
                <a:endParaRPr lang="en-NZ" dirty="0"/>
              </a:p>
            </p:txBody>
          </p:sp>
          <p:sp>
            <p:nvSpPr>
              <p:cNvPr id="203797" name="Oval 21"/>
              <p:cNvSpPr>
                <a:spLocks noChangeArrowheads="1"/>
              </p:cNvSpPr>
              <p:nvPr/>
            </p:nvSpPr>
            <p:spPr bwMode="hidden">
              <a:xfrm>
                <a:off x="2385" y="4005"/>
                <a:ext cx="413" cy="240"/>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endParaRPr lang="en-NZ" dirty="0"/>
              </a:p>
            </p:txBody>
          </p:sp>
          <p:sp>
            <p:nvSpPr>
              <p:cNvPr id="203798" name="Oval 22"/>
              <p:cNvSpPr>
                <a:spLocks noChangeArrowheads="1"/>
              </p:cNvSpPr>
              <p:nvPr/>
            </p:nvSpPr>
            <p:spPr bwMode="hidden">
              <a:xfrm>
                <a:off x="2437" y="4026"/>
                <a:ext cx="306" cy="192"/>
              </a:xfrm>
              <a:prstGeom prst="ellipse">
                <a:avLst/>
              </a:prstGeom>
              <a:gradFill rotWithShape="0">
                <a:gsLst>
                  <a:gs pos="0">
                    <a:schemeClr val="accent2">
                      <a:gamma/>
                      <a:shade val="87843"/>
                      <a:invGamma/>
                    </a:schemeClr>
                  </a:gs>
                  <a:gs pos="100000">
                    <a:schemeClr val="accent2"/>
                  </a:gs>
                </a:gsLst>
                <a:lin ang="5400000" scaled="1"/>
              </a:gradFill>
              <a:ln w="9525">
                <a:noFill/>
                <a:round/>
                <a:headEnd/>
                <a:tailEnd/>
              </a:ln>
              <a:effectLst/>
            </p:spPr>
            <p:txBody>
              <a:bodyPr/>
              <a:lstStyle/>
              <a:p>
                <a:endParaRPr lang="en-NZ" dirty="0"/>
              </a:p>
            </p:txBody>
          </p:sp>
          <p:sp>
            <p:nvSpPr>
              <p:cNvPr id="203799" name="Oval 23"/>
              <p:cNvSpPr>
                <a:spLocks noChangeArrowheads="1"/>
              </p:cNvSpPr>
              <p:nvPr/>
            </p:nvSpPr>
            <p:spPr bwMode="hidden">
              <a:xfrm>
                <a:off x="2476" y="4056"/>
                <a:ext cx="227" cy="135"/>
              </a:xfrm>
              <a:prstGeom prst="ellipse">
                <a:avLst/>
              </a:prstGeom>
              <a:gradFill rotWithShape="0">
                <a:gsLst>
                  <a:gs pos="0">
                    <a:schemeClr val="accent2"/>
                  </a:gs>
                  <a:gs pos="100000">
                    <a:schemeClr val="accent2">
                      <a:gamma/>
                      <a:shade val="90980"/>
                      <a:invGamma/>
                    </a:schemeClr>
                  </a:gs>
                </a:gsLst>
                <a:lin ang="2700000" scaled="1"/>
              </a:gradFill>
              <a:ln w="9525">
                <a:noFill/>
                <a:round/>
                <a:headEnd/>
                <a:tailEnd/>
              </a:ln>
              <a:effectLst/>
            </p:spPr>
            <p:txBody>
              <a:bodyPr/>
              <a:lstStyle/>
              <a:p>
                <a:endParaRPr lang="en-NZ" dirty="0"/>
              </a:p>
            </p:txBody>
          </p:sp>
          <p:sp>
            <p:nvSpPr>
              <p:cNvPr id="203800" name="Oval 24"/>
              <p:cNvSpPr>
                <a:spLocks noChangeArrowheads="1"/>
              </p:cNvSpPr>
              <p:nvPr/>
            </p:nvSpPr>
            <p:spPr bwMode="hidden">
              <a:xfrm>
                <a:off x="2542" y="4097"/>
                <a:ext cx="90" cy="60"/>
              </a:xfrm>
              <a:prstGeom prst="ellipse">
                <a:avLst/>
              </a:prstGeom>
              <a:gradFill rotWithShape="0">
                <a:gsLst>
                  <a:gs pos="0">
                    <a:schemeClr val="accent2"/>
                  </a:gs>
                  <a:gs pos="100000">
                    <a:schemeClr val="accent2">
                      <a:gamma/>
                      <a:shade val="90980"/>
                      <a:invGamma/>
                    </a:schemeClr>
                  </a:gs>
                </a:gsLst>
                <a:lin ang="0" scaled="1"/>
              </a:gradFill>
              <a:ln w="9525">
                <a:noFill/>
                <a:round/>
                <a:headEnd/>
                <a:tailEnd/>
              </a:ln>
              <a:effectLst/>
            </p:spPr>
            <p:txBody>
              <a:bodyPr/>
              <a:lstStyle/>
              <a:p>
                <a:endParaRPr lang="en-NZ" dirty="0"/>
              </a:p>
            </p:txBody>
          </p:sp>
          <p:sp>
            <p:nvSpPr>
              <p:cNvPr id="203801" name="Freeform 25"/>
              <p:cNvSpPr>
                <a:spLocks/>
              </p:cNvSpPr>
              <p:nvPr/>
            </p:nvSpPr>
            <p:spPr bwMode="hidden">
              <a:xfrm>
                <a:off x="2585" y="3822"/>
                <a:ext cx="449" cy="186"/>
              </a:xfrm>
              <a:custGeom>
                <a:avLst/>
                <a:gdLst/>
                <a:ahLst/>
                <a:cxnLst>
                  <a:cxn ang="0">
                    <a:pos x="6" y="6"/>
                  </a:cxn>
                  <a:cxn ang="0">
                    <a:pos x="78" y="12"/>
                  </a:cxn>
                  <a:cxn ang="0">
                    <a:pos x="150" y="18"/>
                  </a:cxn>
                  <a:cxn ang="0">
                    <a:pos x="215" y="36"/>
                  </a:cxn>
                  <a:cxn ang="0">
                    <a:pos x="275" y="60"/>
                  </a:cxn>
                  <a:cxn ang="0">
                    <a:pos x="329" y="84"/>
                  </a:cxn>
                  <a:cxn ang="0">
                    <a:pos x="377" y="114"/>
                  </a:cxn>
                  <a:cxn ang="0">
                    <a:pos x="419" y="150"/>
                  </a:cxn>
                  <a:cxn ang="0">
                    <a:pos x="448" y="186"/>
                  </a:cxn>
                  <a:cxn ang="0">
                    <a:pos x="448" y="162"/>
                  </a:cxn>
                  <a:cxn ang="0">
                    <a:pos x="413" y="126"/>
                  </a:cxn>
                  <a:cxn ang="0">
                    <a:pos x="371" y="96"/>
                  </a:cxn>
                  <a:cxn ang="0">
                    <a:pos x="323" y="66"/>
                  </a:cxn>
                  <a:cxn ang="0">
                    <a:pos x="269" y="48"/>
                  </a:cxn>
                  <a:cxn ang="0">
                    <a:pos x="144" y="12"/>
                  </a:cxn>
                  <a:cxn ang="0">
                    <a:pos x="78" y="6"/>
                  </a:cxn>
                  <a:cxn ang="0">
                    <a:pos x="6" y="0"/>
                  </a:cxn>
                  <a:cxn ang="0">
                    <a:pos x="0" y="0"/>
                  </a:cxn>
                  <a:cxn ang="0">
                    <a:pos x="0" y="0"/>
                  </a:cxn>
                  <a:cxn ang="0">
                    <a:pos x="0" y="6"/>
                  </a:cxn>
                  <a:cxn ang="0">
                    <a:pos x="0" y="6"/>
                  </a:cxn>
                  <a:cxn ang="0">
                    <a:pos x="6" y="6"/>
                  </a:cxn>
                  <a:cxn ang="0">
                    <a:pos x="6" y="6"/>
                  </a:cxn>
                </a:cxnLst>
                <a:rect l="0" t="0" r="r" b="b"/>
                <a:pathLst>
                  <a:path w="448" h="186">
                    <a:moveTo>
                      <a:pt x="6" y="6"/>
                    </a:moveTo>
                    <a:lnTo>
                      <a:pt x="78" y="12"/>
                    </a:lnTo>
                    <a:lnTo>
                      <a:pt x="150" y="18"/>
                    </a:lnTo>
                    <a:lnTo>
                      <a:pt x="215" y="36"/>
                    </a:lnTo>
                    <a:lnTo>
                      <a:pt x="275" y="60"/>
                    </a:lnTo>
                    <a:lnTo>
                      <a:pt x="329" y="84"/>
                    </a:lnTo>
                    <a:lnTo>
                      <a:pt x="377" y="114"/>
                    </a:lnTo>
                    <a:lnTo>
                      <a:pt x="419" y="150"/>
                    </a:lnTo>
                    <a:lnTo>
                      <a:pt x="448" y="186"/>
                    </a:lnTo>
                    <a:lnTo>
                      <a:pt x="448" y="162"/>
                    </a:lnTo>
                    <a:lnTo>
                      <a:pt x="413" y="126"/>
                    </a:lnTo>
                    <a:lnTo>
                      <a:pt x="371" y="96"/>
                    </a:lnTo>
                    <a:lnTo>
                      <a:pt x="323" y="66"/>
                    </a:lnTo>
                    <a:lnTo>
                      <a:pt x="269" y="48"/>
                    </a:lnTo>
                    <a:lnTo>
                      <a:pt x="144" y="12"/>
                    </a:lnTo>
                    <a:lnTo>
                      <a:pt x="78" y="6"/>
                    </a:lnTo>
                    <a:lnTo>
                      <a:pt x="6" y="0"/>
                    </a:lnTo>
                    <a:lnTo>
                      <a:pt x="0" y="0"/>
                    </a:lnTo>
                    <a:lnTo>
                      <a:pt x="0" y="0"/>
                    </a:lnTo>
                    <a:lnTo>
                      <a:pt x="0" y="6"/>
                    </a:lnTo>
                    <a:lnTo>
                      <a:pt x="0" y="6"/>
                    </a:lnTo>
                    <a:lnTo>
                      <a:pt x="6" y="6"/>
                    </a:lnTo>
                    <a:lnTo>
                      <a:pt x="6" y="6"/>
                    </a:lnTo>
                    <a:close/>
                  </a:path>
                </a:pathLst>
              </a:custGeom>
              <a:gradFill rotWithShape="0">
                <a:gsLst>
                  <a:gs pos="0">
                    <a:schemeClr val="accent2">
                      <a:gamma/>
                      <a:shade val="90980"/>
                      <a:invGamma/>
                    </a:schemeClr>
                  </a:gs>
                  <a:gs pos="100000">
                    <a:schemeClr val="accent2"/>
                  </a:gs>
                </a:gsLst>
                <a:lin ang="5400000" scaled="1"/>
              </a:gradFill>
              <a:ln w="9525">
                <a:noFill/>
                <a:round/>
                <a:headEnd/>
                <a:tailEnd/>
              </a:ln>
            </p:spPr>
            <p:txBody>
              <a:bodyPr/>
              <a:lstStyle/>
              <a:p>
                <a:endParaRPr lang="en-NZ" dirty="0"/>
              </a:p>
            </p:txBody>
          </p:sp>
          <p:sp>
            <p:nvSpPr>
              <p:cNvPr id="203802" name="Freeform 26"/>
              <p:cNvSpPr>
                <a:spLocks/>
              </p:cNvSpPr>
              <p:nvPr/>
            </p:nvSpPr>
            <p:spPr bwMode="hidden">
              <a:xfrm>
                <a:off x="2142" y="3852"/>
                <a:ext cx="892" cy="462"/>
              </a:xfrm>
              <a:custGeom>
                <a:avLst/>
                <a:gdLst/>
                <a:ahLst/>
                <a:cxnLst>
                  <a:cxn ang="0">
                    <a:pos x="23" y="276"/>
                  </a:cxn>
                  <a:cxn ang="0">
                    <a:pos x="29" y="222"/>
                  </a:cxn>
                  <a:cxn ang="0">
                    <a:pos x="59" y="174"/>
                  </a:cxn>
                  <a:cxn ang="0">
                    <a:pos x="95" y="132"/>
                  </a:cxn>
                  <a:cxn ang="0">
                    <a:pos x="149" y="96"/>
                  </a:cxn>
                  <a:cxn ang="0">
                    <a:pos x="209" y="60"/>
                  </a:cxn>
                  <a:cxn ang="0">
                    <a:pos x="281" y="36"/>
                  </a:cxn>
                  <a:cxn ang="0">
                    <a:pos x="364" y="24"/>
                  </a:cxn>
                  <a:cxn ang="0">
                    <a:pos x="448" y="18"/>
                  </a:cxn>
                  <a:cxn ang="0">
                    <a:pos x="532" y="24"/>
                  </a:cxn>
                  <a:cxn ang="0">
                    <a:pos x="609" y="36"/>
                  </a:cxn>
                  <a:cxn ang="0">
                    <a:pos x="681" y="60"/>
                  </a:cxn>
                  <a:cxn ang="0">
                    <a:pos x="741" y="96"/>
                  </a:cxn>
                  <a:cxn ang="0">
                    <a:pos x="795" y="132"/>
                  </a:cxn>
                  <a:cxn ang="0">
                    <a:pos x="831" y="174"/>
                  </a:cxn>
                  <a:cxn ang="0">
                    <a:pos x="861" y="222"/>
                  </a:cxn>
                  <a:cxn ang="0">
                    <a:pos x="867" y="276"/>
                  </a:cxn>
                  <a:cxn ang="0">
                    <a:pos x="855" y="330"/>
                  </a:cxn>
                  <a:cxn ang="0">
                    <a:pos x="831" y="378"/>
                  </a:cxn>
                  <a:cxn ang="0">
                    <a:pos x="783" y="426"/>
                  </a:cxn>
                  <a:cxn ang="0">
                    <a:pos x="723" y="462"/>
                  </a:cxn>
                  <a:cxn ang="0">
                    <a:pos x="765" y="462"/>
                  </a:cxn>
                  <a:cxn ang="0">
                    <a:pos x="819" y="426"/>
                  </a:cxn>
                  <a:cxn ang="0">
                    <a:pos x="855" y="378"/>
                  </a:cxn>
                  <a:cxn ang="0">
                    <a:pos x="884" y="330"/>
                  </a:cxn>
                  <a:cxn ang="0">
                    <a:pos x="890" y="276"/>
                  </a:cxn>
                  <a:cxn ang="0">
                    <a:pos x="884" y="222"/>
                  </a:cxn>
                  <a:cxn ang="0">
                    <a:pos x="855" y="168"/>
                  </a:cxn>
                  <a:cxn ang="0">
                    <a:pos x="813" y="120"/>
                  </a:cxn>
                  <a:cxn ang="0">
                    <a:pos x="759" y="84"/>
                  </a:cxn>
                  <a:cxn ang="0">
                    <a:pos x="693" y="48"/>
                  </a:cxn>
                  <a:cxn ang="0">
                    <a:pos x="621" y="24"/>
                  </a:cxn>
                  <a:cxn ang="0">
                    <a:pos x="538" y="6"/>
                  </a:cxn>
                  <a:cxn ang="0">
                    <a:pos x="448" y="0"/>
                  </a:cxn>
                  <a:cxn ang="0">
                    <a:pos x="358" y="6"/>
                  </a:cxn>
                  <a:cxn ang="0">
                    <a:pos x="275" y="24"/>
                  </a:cxn>
                  <a:cxn ang="0">
                    <a:pos x="197" y="48"/>
                  </a:cxn>
                  <a:cxn ang="0">
                    <a:pos x="131" y="84"/>
                  </a:cxn>
                  <a:cxn ang="0">
                    <a:pos x="77" y="120"/>
                  </a:cxn>
                  <a:cxn ang="0">
                    <a:pos x="35" y="168"/>
                  </a:cxn>
                  <a:cxn ang="0">
                    <a:pos x="12" y="222"/>
                  </a:cxn>
                  <a:cxn ang="0">
                    <a:pos x="0" y="276"/>
                  </a:cxn>
                  <a:cxn ang="0">
                    <a:pos x="6" y="330"/>
                  </a:cxn>
                  <a:cxn ang="0">
                    <a:pos x="35" y="378"/>
                  </a:cxn>
                  <a:cxn ang="0">
                    <a:pos x="71" y="426"/>
                  </a:cxn>
                  <a:cxn ang="0">
                    <a:pos x="125" y="462"/>
                  </a:cxn>
                  <a:cxn ang="0">
                    <a:pos x="167" y="462"/>
                  </a:cxn>
                  <a:cxn ang="0">
                    <a:pos x="107" y="426"/>
                  </a:cxn>
                  <a:cxn ang="0">
                    <a:pos x="59" y="378"/>
                  </a:cxn>
                  <a:cxn ang="0">
                    <a:pos x="35" y="330"/>
                  </a:cxn>
                  <a:cxn ang="0">
                    <a:pos x="23" y="276"/>
                  </a:cxn>
                  <a:cxn ang="0">
                    <a:pos x="23" y="276"/>
                  </a:cxn>
                </a:cxnLst>
                <a:rect l="0" t="0" r="r" b="b"/>
                <a:pathLst>
                  <a:path w="890" h="462">
                    <a:moveTo>
                      <a:pt x="23" y="276"/>
                    </a:moveTo>
                    <a:lnTo>
                      <a:pt x="29" y="222"/>
                    </a:lnTo>
                    <a:lnTo>
                      <a:pt x="59" y="174"/>
                    </a:lnTo>
                    <a:lnTo>
                      <a:pt x="95" y="132"/>
                    </a:lnTo>
                    <a:lnTo>
                      <a:pt x="149" y="96"/>
                    </a:lnTo>
                    <a:lnTo>
                      <a:pt x="209" y="60"/>
                    </a:lnTo>
                    <a:lnTo>
                      <a:pt x="281" y="36"/>
                    </a:lnTo>
                    <a:lnTo>
                      <a:pt x="364" y="24"/>
                    </a:lnTo>
                    <a:lnTo>
                      <a:pt x="448" y="18"/>
                    </a:lnTo>
                    <a:lnTo>
                      <a:pt x="532" y="24"/>
                    </a:lnTo>
                    <a:lnTo>
                      <a:pt x="609" y="36"/>
                    </a:lnTo>
                    <a:lnTo>
                      <a:pt x="681" y="60"/>
                    </a:lnTo>
                    <a:lnTo>
                      <a:pt x="741" y="96"/>
                    </a:lnTo>
                    <a:lnTo>
                      <a:pt x="795" y="132"/>
                    </a:lnTo>
                    <a:lnTo>
                      <a:pt x="831" y="174"/>
                    </a:lnTo>
                    <a:lnTo>
                      <a:pt x="861" y="222"/>
                    </a:lnTo>
                    <a:lnTo>
                      <a:pt x="867" y="276"/>
                    </a:lnTo>
                    <a:lnTo>
                      <a:pt x="855" y="330"/>
                    </a:lnTo>
                    <a:lnTo>
                      <a:pt x="831" y="378"/>
                    </a:lnTo>
                    <a:lnTo>
                      <a:pt x="783" y="426"/>
                    </a:lnTo>
                    <a:lnTo>
                      <a:pt x="723" y="462"/>
                    </a:lnTo>
                    <a:lnTo>
                      <a:pt x="765" y="462"/>
                    </a:lnTo>
                    <a:lnTo>
                      <a:pt x="819" y="426"/>
                    </a:lnTo>
                    <a:lnTo>
                      <a:pt x="855" y="378"/>
                    </a:lnTo>
                    <a:lnTo>
                      <a:pt x="884" y="330"/>
                    </a:lnTo>
                    <a:lnTo>
                      <a:pt x="890" y="276"/>
                    </a:lnTo>
                    <a:lnTo>
                      <a:pt x="884" y="222"/>
                    </a:lnTo>
                    <a:lnTo>
                      <a:pt x="855" y="168"/>
                    </a:lnTo>
                    <a:lnTo>
                      <a:pt x="813" y="120"/>
                    </a:lnTo>
                    <a:lnTo>
                      <a:pt x="759" y="84"/>
                    </a:lnTo>
                    <a:lnTo>
                      <a:pt x="693" y="48"/>
                    </a:lnTo>
                    <a:lnTo>
                      <a:pt x="621" y="24"/>
                    </a:lnTo>
                    <a:lnTo>
                      <a:pt x="538" y="6"/>
                    </a:lnTo>
                    <a:lnTo>
                      <a:pt x="448" y="0"/>
                    </a:lnTo>
                    <a:lnTo>
                      <a:pt x="358" y="6"/>
                    </a:lnTo>
                    <a:lnTo>
                      <a:pt x="275" y="24"/>
                    </a:lnTo>
                    <a:lnTo>
                      <a:pt x="197" y="48"/>
                    </a:lnTo>
                    <a:lnTo>
                      <a:pt x="131" y="84"/>
                    </a:lnTo>
                    <a:lnTo>
                      <a:pt x="77" y="120"/>
                    </a:lnTo>
                    <a:lnTo>
                      <a:pt x="35" y="168"/>
                    </a:lnTo>
                    <a:lnTo>
                      <a:pt x="12" y="222"/>
                    </a:lnTo>
                    <a:lnTo>
                      <a:pt x="0" y="276"/>
                    </a:lnTo>
                    <a:lnTo>
                      <a:pt x="6" y="330"/>
                    </a:lnTo>
                    <a:lnTo>
                      <a:pt x="35" y="378"/>
                    </a:lnTo>
                    <a:lnTo>
                      <a:pt x="71" y="426"/>
                    </a:lnTo>
                    <a:lnTo>
                      <a:pt x="125" y="462"/>
                    </a:lnTo>
                    <a:lnTo>
                      <a:pt x="167" y="462"/>
                    </a:lnTo>
                    <a:lnTo>
                      <a:pt x="107" y="426"/>
                    </a:lnTo>
                    <a:lnTo>
                      <a:pt x="59" y="378"/>
                    </a:lnTo>
                    <a:lnTo>
                      <a:pt x="35" y="330"/>
                    </a:lnTo>
                    <a:lnTo>
                      <a:pt x="23" y="276"/>
                    </a:lnTo>
                    <a:lnTo>
                      <a:pt x="23" y="276"/>
                    </a:lnTo>
                    <a:close/>
                  </a:path>
                </a:pathLst>
              </a:custGeom>
              <a:gradFill rotWithShape="0">
                <a:gsLst>
                  <a:gs pos="0">
                    <a:schemeClr val="accent2"/>
                  </a:gs>
                  <a:gs pos="100000">
                    <a:schemeClr val="accent2">
                      <a:gamma/>
                      <a:shade val="84706"/>
                      <a:invGamma/>
                    </a:schemeClr>
                  </a:gs>
                </a:gsLst>
                <a:lin ang="2700000" scaled="1"/>
              </a:gradFill>
              <a:ln w="9525">
                <a:noFill/>
                <a:round/>
                <a:headEnd/>
                <a:tailEnd/>
              </a:ln>
            </p:spPr>
            <p:txBody>
              <a:bodyPr/>
              <a:lstStyle/>
              <a:p>
                <a:endParaRPr lang="en-NZ" dirty="0"/>
              </a:p>
            </p:txBody>
          </p:sp>
          <p:sp>
            <p:nvSpPr>
              <p:cNvPr id="203803" name="Freeform 27"/>
              <p:cNvSpPr>
                <a:spLocks/>
              </p:cNvSpPr>
              <p:nvPr/>
            </p:nvSpPr>
            <p:spPr bwMode="hidden">
              <a:xfrm>
                <a:off x="2082" y="3828"/>
                <a:ext cx="407" cy="486"/>
              </a:xfrm>
              <a:custGeom>
                <a:avLst/>
                <a:gdLst/>
                <a:ahLst/>
                <a:cxnLst>
                  <a:cxn ang="0">
                    <a:pos x="18" y="300"/>
                  </a:cxn>
                  <a:cxn ang="0">
                    <a:pos x="24" y="246"/>
                  </a:cxn>
                  <a:cxn ang="0">
                    <a:pos x="48" y="198"/>
                  </a:cxn>
                  <a:cxn ang="0">
                    <a:pos x="83" y="150"/>
                  </a:cxn>
                  <a:cxn ang="0">
                    <a:pos x="131" y="108"/>
                  </a:cxn>
                  <a:cxn ang="0">
                    <a:pos x="185" y="72"/>
                  </a:cxn>
                  <a:cxn ang="0">
                    <a:pos x="251" y="42"/>
                  </a:cxn>
                  <a:cxn ang="0">
                    <a:pos x="329" y="24"/>
                  </a:cxn>
                  <a:cxn ang="0">
                    <a:pos x="406" y="6"/>
                  </a:cxn>
                  <a:cxn ang="0">
                    <a:pos x="406" y="0"/>
                  </a:cxn>
                  <a:cxn ang="0">
                    <a:pos x="323" y="12"/>
                  </a:cxn>
                  <a:cxn ang="0">
                    <a:pos x="245" y="36"/>
                  </a:cxn>
                  <a:cxn ang="0">
                    <a:pos x="179" y="66"/>
                  </a:cxn>
                  <a:cxn ang="0">
                    <a:pos x="119" y="102"/>
                  </a:cxn>
                  <a:cxn ang="0">
                    <a:pos x="72" y="144"/>
                  </a:cxn>
                  <a:cxn ang="0">
                    <a:pos x="30" y="192"/>
                  </a:cxn>
                  <a:cxn ang="0">
                    <a:pos x="6" y="246"/>
                  </a:cxn>
                  <a:cxn ang="0">
                    <a:pos x="0" y="300"/>
                  </a:cxn>
                  <a:cxn ang="0">
                    <a:pos x="6" y="348"/>
                  </a:cxn>
                  <a:cxn ang="0">
                    <a:pos x="30" y="396"/>
                  </a:cxn>
                  <a:cxn ang="0">
                    <a:pos x="66" y="444"/>
                  </a:cxn>
                  <a:cxn ang="0">
                    <a:pos x="107" y="486"/>
                  </a:cxn>
                  <a:cxn ang="0">
                    <a:pos x="131" y="486"/>
                  </a:cxn>
                  <a:cxn ang="0">
                    <a:pos x="83" y="450"/>
                  </a:cxn>
                  <a:cxn ang="0">
                    <a:pos x="48" y="402"/>
                  </a:cxn>
                  <a:cxn ang="0">
                    <a:pos x="24" y="354"/>
                  </a:cxn>
                  <a:cxn ang="0">
                    <a:pos x="18" y="300"/>
                  </a:cxn>
                  <a:cxn ang="0">
                    <a:pos x="18" y="300"/>
                  </a:cxn>
                </a:cxnLst>
                <a:rect l="0" t="0" r="r" b="b"/>
                <a:pathLst>
                  <a:path w="406" h="486">
                    <a:moveTo>
                      <a:pt x="18" y="300"/>
                    </a:moveTo>
                    <a:lnTo>
                      <a:pt x="24" y="246"/>
                    </a:lnTo>
                    <a:lnTo>
                      <a:pt x="48" y="198"/>
                    </a:lnTo>
                    <a:lnTo>
                      <a:pt x="83" y="150"/>
                    </a:lnTo>
                    <a:lnTo>
                      <a:pt x="131" y="108"/>
                    </a:lnTo>
                    <a:lnTo>
                      <a:pt x="185" y="72"/>
                    </a:lnTo>
                    <a:lnTo>
                      <a:pt x="251" y="42"/>
                    </a:lnTo>
                    <a:lnTo>
                      <a:pt x="329" y="24"/>
                    </a:lnTo>
                    <a:lnTo>
                      <a:pt x="406" y="6"/>
                    </a:lnTo>
                    <a:lnTo>
                      <a:pt x="406" y="0"/>
                    </a:lnTo>
                    <a:lnTo>
                      <a:pt x="323" y="12"/>
                    </a:lnTo>
                    <a:lnTo>
                      <a:pt x="245" y="36"/>
                    </a:lnTo>
                    <a:lnTo>
                      <a:pt x="179" y="66"/>
                    </a:lnTo>
                    <a:lnTo>
                      <a:pt x="119" y="102"/>
                    </a:lnTo>
                    <a:lnTo>
                      <a:pt x="72" y="144"/>
                    </a:lnTo>
                    <a:lnTo>
                      <a:pt x="30" y="192"/>
                    </a:lnTo>
                    <a:lnTo>
                      <a:pt x="6" y="246"/>
                    </a:lnTo>
                    <a:lnTo>
                      <a:pt x="0" y="300"/>
                    </a:lnTo>
                    <a:lnTo>
                      <a:pt x="6" y="348"/>
                    </a:lnTo>
                    <a:lnTo>
                      <a:pt x="30" y="396"/>
                    </a:lnTo>
                    <a:lnTo>
                      <a:pt x="66" y="444"/>
                    </a:lnTo>
                    <a:lnTo>
                      <a:pt x="107" y="486"/>
                    </a:lnTo>
                    <a:lnTo>
                      <a:pt x="131" y="486"/>
                    </a:lnTo>
                    <a:lnTo>
                      <a:pt x="83" y="450"/>
                    </a:lnTo>
                    <a:lnTo>
                      <a:pt x="48" y="402"/>
                    </a:lnTo>
                    <a:lnTo>
                      <a:pt x="24" y="354"/>
                    </a:lnTo>
                    <a:lnTo>
                      <a:pt x="18" y="300"/>
                    </a:lnTo>
                    <a:lnTo>
                      <a:pt x="18" y="300"/>
                    </a:lnTo>
                    <a:close/>
                  </a:path>
                </a:pathLst>
              </a:custGeom>
              <a:gradFill rotWithShape="0">
                <a:gsLst>
                  <a:gs pos="0">
                    <a:schemeClr val="accent2"/>
                  </a:gs>
                  <a:gs pos="100000">
                    <a:schemeClr val="accent2">
                      <a:gamma/>
                      <a:shade val="90980"/>
                      <a:invGamma/>
                    </a:schemeClr>
                  </a:gs>
                </a:gsLst>
                <a:lin ang="0" scaled="1"/>
              </a:gradFill>
              <a:ln w="9525">
                <a:noFill/>
                <a:round/>
                <a:headEnd/>
                <a:tailEnd/>
              </a:ln>
            </p:spPr>
            <p:txBody>
              <a:bodyPr/>
              <a:lstStyle/>
              <a:p>
                <a:endParaRPr lang="en-NZ" dirty="0"/>
              </a:p>
            </p:txBody>
          </p:sp>
          <p:sp>
            <p:nvSpPr>
              <p:cNvPr id="203804" name="Freeform 28"/>
              <p:cNvSpPr>
                <a:spLocks/>
              </p:cNvSpPr>
              <p:nvPr/>
            </p:nvSpPr>
            <p:spPr bwMode="hidden">
              <a:xfrm>
                <a:off x="2987" y="4044"/>
                <a:ext cx="108" cy="252"/>
              </a:xfrm>
              <a:custGeom>
                <a:avLst/>
                <a:gdLst/>
                <a:ahLst/>
                <a:cxnLst>
                  <a:cxn ang="0">
                    <a:pos x="89" y="84"/>
                  </a:cxn>
                  <a:cxn ang="0">
                    <a:pos x="83" y="132"/>
                  </a:cxn>
                  <a:cxn ang="0">
                    <a:pos x="65" y="174"/>
                  </a:cxn>
                  <a:cxn ang="0">
                    <a:pos x="36" y="216"/>
                  </a:cxn>
                  <a:cxn ang="0">
                    <a:pos x="0" y="252"/>
                  </a:cxn>
                  <a:cxn ang="0">
                    <a:pos x="18" y="252"/>
                  </a:cxn>
                  <a:cxn ang="0">
                    <a:pos x="53" y="216"/>
                  </a:cxn>
                  <a:cxn ang="0">
                    <a:pos x="83" y="174"/>
                  </a:cxn>
                  <a:cxn ang="0">
                    <a:pos x="101" y="132"/>
                  </a:cxn>
                  <a:cxn ang="0">
                    <a:pos x="107" y="84"/>
                  </a:cxn>
                  <a:cxn ang="0">
                    <a:pos x="101" y="42"/>
                  </a:cxn>
                  <a:cxn ang="0">
                    <a:pos x="89" y="0"/>
                  </a:cxn>
                  <a:cxn ang="0">
                    <a:pos x="65" y="0"/>
                  </a:cxn>
                  <a:cxn ang="0">
                    <a:pos x="83" y="42"/>
                  </a:cxn>
                  <a:cxn ang="0">
                    <a:pos x="89" y="84"/>
                  </a:cxn>
                  <a:cxn ang="0">
                    <a:pos x="89" y="84"/>
                  </a:cxn>
                </a:cxnLst>
                <a:rect l="0" t="0" r="r" b="b"/>
                <a:pathLst>
                  <a:path w="107" h="252">
                    <a:moveTo>
                      <a:pt x="89" y="84"/>
                    </a:moveTo>
                    <a:lnTo>
                      <a:pt x="83" y="132"/>
                    </a:lnTo>
                    <a:lnTo>
                      <a:pt x="65" y="174"/>
                    </a:lnTo>
                    <a:lnTo>
                      <a:pt x="36" y="216"/>
                    </a:lnTo>
                    <a:lnTo>
                      <a:pt x="0" y="252"/>
                    </a:lnTo>
                    <a:lnTo>
                      <a:pt x="18" y="252"/>
                    </a:lnTo>
                    <a:lnTo>
                      <a:pt x="53" y="216"/>
                    </a:lnTo>
                    <a:lnTo>
                      <a:pt x="83" y="174"/>
                    </a:lnTo>
                    <a:lnTo>
                      <a:pt x="101" y="132"/>
                    </a:lnTo>
                    <a:lnTo>
                      <a:pt x="107" y="84"/>
                    </a:lnTo>
                    <a:lnTo>
                      <a:pt x="101" y="42"/>
                    </a:lnTo>
                    <a:lnTo>
                      <a:pt x="89" y="0"/>
                    </a:lnTo>
                    <a:lnTo>
                      <a:pt x="65" y="0"/>
                    </a:lnTo>
                    <a:lnTo>
                      <a:pt x="83" y="42"/>
                    </a:lnTo>
                    <a:lnTo>
                      <a:pt x="89" y="84"/>
                    </a:lnTo>
                    <a:lnTo>
                      <a:pt x="89" y="84"/>
                    </a:lnTo>
                    <a:close/>
                  </a:path>
                </a:pathLst>
              </a:custGeom>
              <a:gradFill rotWithShape="0">
                <a:gsLst>
                  <a:gs pos="0">
                    <a:schemeClr val="accent2"/>
                  </a:gs>
                  <a:gs pos="100000">
                    <a:schemeClr val="accent2">
                      <a:gamma/>
                      <a:shade val="81961"/>
                      <a:invGamma/>
                    </a:schemeClr>
                  </a:gs>
                </a:gsLst>
                <a:lin ang="5400000" scaled="1"/>
              </a:gradFill>
              <a:ln w="9525">
                <a:noFill/>
                <a:round/>
                <a:headEnd/>
                <a:tailEnd/>
              </a:ln>
            </p:spPr>
            <p:txBody>
              <a:bodyPr/>
              <a:lstStyle/>
              <a:p>
                <a:endParaRPr lang="en-NZ" dirty="0"/>
              </a:p>
            </p:txBody>
          </p:sp>
          <p:sp>
            <p:nvSpPr>
              <p:cNvPr id="203805" name="Freeform 29"/>
              <p:cNvSpPr>
                <a:spLocks/>
              </p:cNvSpPr>
              <p:nvPr/>
            </p:nvSpPr>
            <p:spPr bwMode="hidden">
              <a:xfrm>
                <a:off x="2068" y="3685"/>
                <a:ext cx="835" cy="150"/>
              </a:xfrm>
              <a:custGeom>
                <a:avLst/>
                <a:gdLst/>
                <a:ahLst/>
                <a:cxnLst>
                  <a:cxn ang="0">
                    <a:pos x="518" y="18"/>
                  </a:cxn>
                  <a:cxn ang="0">
                    <a:pos x="597" y="24"/>
                  </a:cxn>
                  <a:cxn ang="0">
                    <a:pos x="682" y="30"/>
                  </a:cxn>
                  <a:cxn ang="0">
                    <a:pos x="755" y="42"/>
                  </a:cxn>
                  <a:cxn ang="0">
                    <a:pos x="828" y="60"/>
                  </a:cxn>
                  <a:cxn ang="0">
                    <a:pos x="835" y="42"/>
                  </a:cxn>
                  <a:cxn ang="0">
                    <a:pos x="761" y="24"/>
                  </a:cxn>
                  <a:cxn ang="0">
                    <a:pos x="688" y="12"/>
                  </a:cxn>
                  <a:cxn ang="0">
                    <a:pos x="603" y="6"/>
                  </a:cxn>
                  <a:cxn ang="0">
                    <a:pos x="518" y="0"/>
                  </a:cxn>
                  <a:cxn ang="0">
                    <a:pos x="372" y="12"/>
                  </a:cxn>
                  <a:cxn ang="0">
                    <a:pos x="232" y="36"/>
                  </a:cxn>
                  <a:cxn ang="0">
                    <a:pos x="110" y="78"/>
                  </a:cxn>
                  <a:cxn ang="0">
                    <a:pos x="0" y="132"/>
                  </a:cxn>
                  <a:cxn ang="0">
                    <a:pos x="19" y="150"/>
                  </a:cxn>
                  <a:cxn ang="0">
                    <a:pos x="122" y="96"/>
                  </a:cxn>
                  <a:cxn ang="0">
                    <a:pos x="244" y="54"/>
                  </a:cxn>
                  <a:cxn ang="0">
                    <a:pos x="378" y="30"/>
                  </a:cxn>
                  <a:cxn ang="0">
                    <a:pos x="518" y="18"/>
                  </a:cxn>
                  <a:cxn ang="0">
                    <a:pos x="518" y="18"/>
                  </a:cxn>
                </a:cxnLst>
                <a:rect l="0" t="0" r="r" b="b"/>
                <a:pathLst>
                  <a:path w="835" h="150">
                    <a:moveTo>
                      <a:pt x="518" y="18"/>
                    </a:moveTo>
                    <a:lnTo>
                      <a:pt x="597" y="24"/>
                    </a:lnTo>
                    <a:lnTo>
                      <a:pt x="682" y="30"/>
                    </a:lnTo>
                    <a:lnTo>
                      <a:pt x="755" y="42"/>
                    </a:lnTo>
                    <a:lnTo>
                      <a:pt x="828" y="60"/>
                    </a:lnTo>
                    <a:lnTo>
                      <a:pt x="835" y="42"/>
                    </a:lnTo>
                    <a:lnTo>
                      <a:pt x="761" y="24"/>
                    </a:lnTo>
                    <a:lnTo>
                      <a:pt x="688" y="12"/>
                    </a:lnTo>
                    <a:lnTo>
                      <a:pt x="603" y="6"/>
                    </a:lnTo>
                    <a:lnTo>
                      <a:pt x="518" y="0"/>
                    </a:lnTo>
                    <a:lnTo>
                      <a:pt x="372" y="12"/>
                    </a:lnTo>
                    <a:lnTo>
                      <a:pt x="232" y="36"/>
                    </a:lnTo>
                    <a:lnTo>
                      <a:pt x="110" y="78"/>
                    </a:lnTo>
                    <a:lnTo>
                      <a:pt x="0" y="132"/>
                    </a:lnTo>
                    <a:lnTo>
                      <a:pt x="19" y="150"/>
                    </a:lnTo>
                    <a:lnTo>
                      <a:pt x="122" y="96"/>
                    </a:lnTo>
                    <a:lnTo>
                      <a:pt x="244" y="54"/>
                    </a:lnTo>
                    <a:lnTo>
                      <a:pt x="378" y="30"/>
                    </a:lnTo>
                    <a:lnTo>
                      <a:pt x="518" y="18"/>
                    </a:lnTo>
                    <a:lnTo>
                      <a:pt x="518" y="18"/>
                    </a:lnTo>
                    <a:close/>
                  </a:path>
                </a:pathLst>
              </a:custGeom>
              <a:solidFill>
                <a:schemeClr val="accent2"/>
              </a:solidFill>
              <a:ln w="9525">
                <a:noFill/>
                <a:round/>
                <a:headEnd/>
                <a:tailEnd/>
              </a:ln>
            </p:spPr>
            <p:txBody>
              <a:bodyPr/>
              <a:lstStyle/>
              <a:p>
                <a:endParaRPr lang="en-NZ" dirty="0"/>
              </a:p>
            </p:txBody>
          </p:sp>
          <p:sp>
            <p:nvSpPr>
              <p:cNvPr id="203806" name="Freeform 30"/>
              <p:cNvSpPr>
                <a:spLocks/>
              </p:cNvSpPr>
              <p:nvPr/>
            </p:nvSpPr>
            <p:spPr bwMode="hidden">
              <a:xfrm>
                <a:off x="1867" y="3853"/>
                <a:ext cx="171" cy="461"/>
              </a:xfrm>
              <a:custGeom>
                <a:avLst/>
                <a:gdLst/>
                <a:ahLst/>
                <a:cxnLst>
                  <a:cxn ang="0">
                    <a:pos x="31" y="263"/>
                  </a:cxn>
                  <a:cxn ang="0">
                    <a:pos x="43" y="191"/>
                  </a:cxn>
                  <a:cxn ang="0">
                    <a:pos x="67" y="131"/>
                  </a:cxn>
                  <a:cxn ang="0">
                    <a:pos x="116" y="72"/>
                  </a:cxn>
                  <a:cxn ang="0">
                    <a:pos x="171" y="18"/>
                  </a:cxn>
                  <a:cxn ang="0">
                    <a:pos x="153" y="0"/>
                  </a:cxn>
                  <a:cxn ang="0">
                    <a:pos x="86" y="60"/>
                  </a:cxn>
                  <a:cxn ang="0">
                    <a:pos x="43" y="120"/>
                  </a:cxn>
                  <a:cxn ang="0">
                    <a:pos x="13" y="191"/>
                  </a:cxn>
                  <a:cxn ang="0">
                    <a:pos x="0" y="263"/>
                  </a:cxn>
                  <a:cxn ang="0">
                    <a:pos x="6" y="317"/>
                  </a:cxn>
                  <a:cxn ang="0">
                    <a:pos x="25" y="365"/>
                  </a:cxn>
                  <a:cxn ang="0">
                    <a:pos x="49" y="413"/>
                  </a:cxn>
                  <a:cxn ang="0">
                    <a:pos x="86" y="461"/>
                  </a:cxn>
                  <a:cxn ang="0">
                    <a:pos x="122" y="461"/>
                  </a:cxn>
                  <a:cxn ang="0">
                    <a:pos x="86" y="413"/>
                  </a:cxn>
                  <a:cxn ang="0">
                    <a:pos x="55" y="365"/>
                  </a:cxn>
                  <a:cxn ang="0">
                    <a:pos x="37" y="317"/>
                  </a:cxn>
                  <a:cxn ang="0">
                    <a:pos x="31" y="263"/>
                  </a:cxn>
                  <a:cxn ang="0">
                    <a:pos x="31" y="263"/>
                  </a:cxn>
                </a:cxnLst>
                <a:rect l="0" t="0" r="r" b="b"/>
                <a:pathLst>
                  <a:path w="171" h="461">
                    <a:moveTo>
                      <a:pt x="31" y="263"/>
                    </a:moveTo>
                    <a:lnTo>
                      <a:pt x="43" y="191"/>
                    </a:lnTo>
                    <a:lnTo>
                      <a:pt x="67" y="131"/>
                    </a:lnTo>
                    <a:lnTo>
                      <a:pt x="116" y="72"/>
                    </a:lnTo>
                    <a:lnTo>
                      <a:pt x="171" y="18"/>
                    </a:lnTo>
                    <a:lnTo>
                      <a:pt x="153" y="0"/>
                    </a:lnTo>
                    <a:lnTo>
                      <a:pt x="86" y="60"/>
                    </a:lnTo>
                    <a:lnTo>
                      <a:pt x="43" y="120"/>
                    </a:lnTo>
                    <a:lnTo>
                      <a:pt x="13" y="191"/>
                    </a:lnTo>
                    <a:lnTo>
                      <a:pt x="0" y="263"/>
                    </a:lnTo>
                    <a:lnTo>
                      <a:pt x="6" y="317"/>
                    </a:lnTo>
                    <a:lnTo>
                      <a:pt x="25" y="365"/>
                    </a:lnTo>
                    <a:lnTo>
                      <a:pt x="49" y="413"/>
                    </a:lnTo>
                    <a:lnTo>
                      <a:pt x="86" y="461"/>
                    </a:lnTo>
                    <a:lnTo>
                      <a:pt x="122" y="461"/>
                    </a:lnTo>
                    <a:lnTo>
                      <a:pt x="86" y="413"/>
                    </a:lnTo>
                    <a:lnTo>
                      <a:pt x="55" y="365"/>
                    </a:lnTo>
                    <a:lnTo>
                      <a:pt x="37" y="317"/>
                    </a:lnTo>
                    <a:lnTo>
                      <a:pt x="31" y="263"/>
                    </a:lnTo>
                    <a:lnTo>
                      <a:pt x="31" y="263"/>
                    </a:lnTo>
                    <a:close/>
                  </a:path>
                </a:pathLst>
              </a:custGeom>
              <a:solidFill>
                <a:schemeClr val="accent2"/>
              </a:solidFill>
              <a:ln w="9525">
                <a:noFill/>
                <a:round/>
                <a:headEnd/>
                <a:tailEnd/>
              </a:ln>
            </p:spPr>
            <p:txBody>
              <a:bodyPr/>
              <a:lstStyle/>
              <a:p>
                <a:endParaRPr lang="en-NZ" dirty="0"/>
              </a:p>
            </p:txBody>
          </p:sp>
          <p:sp>
            <p:nvSpPr>
              <p:cNvPr id="203807" name="Freeform 31"/>
              <p:cNvSpPr>
                <a:spLocks/>
              </p:cNvSpPr>
              <p:nvPr/>
            </p:nvSpPr>
            <p:spPr bwMode="hidden">
              <a:xfrm>
                <a:off x="2951" y="3751"/>
                <a:ext cx="360" cy="563"/>
              </a:xfrm>
              <a:custGeom>
                <a:avLst/>
                <a:gdLst/>
                <a:ahLst/>
                <a:cxnLst>
                  <a:cxn ang="0">
                    <a:pos x="360" y="365"/>
                  </a:cxn>
                  <a:cxn ang="0">
                    <a:pos x="353" y="305"/>
                  </a:cxn>
                  <a:cxn ang="0">
                    <a:pos x="335" y="251"/>
                  </a:cxn>
                  <a:cxn ang="0">
                    <a:pos x="305" y="204"/>
                  </a:cxn>
                  <a:cxn ang="0">
                    <a:pos x="262" y="156"/>
                  </a:cxn>
                  <a:cxn ang="0">
                    <a:pos x="213" y="108"/>
                  </a:cxn>
                  <a:cxn ang="0">
                    <a:pos x="159" y="66"/>
                  </a:cxn>
                  <a:cxn ang="0">
                    <a:pos x="92" y="30"/>
                  </a:cxn>
                  <a:cxn ang="0">
                    <a:pos x="19" y="0"/>
                  </a:cxn>
                  <a:cxn ang="0">
                    <a:pos x="0" y="12"/>
                  </a:cxn>
                  <a:cxn ang="0">
                    <a:pos x="67" y="42"/>
                  </a:cxn>
                  <a:cxn ang="0">
                    <a:pos x="134" y="78"/>
                  </a:cxn>
                  <a:cxn ang="0">
                    <a:pos x="189" y="114"/>
                  </a:cxn>
                  <a:cxn ang="0">
                    <a:pos x="238" y="162"/>
                  </a:cxn>
                  <a:cxn ang="0">
                    <a:pos x="274" y="210"/>
                  </a:cxn>
                  <a:cxn ang="0">
                    <a:pos x="299" y="257"/>
                  </a:cxn>
                  <a:cxn ang="0">
                    <a:pos x="317" y="311"/>
                  </a:cxn>
                  <a:cxn ang="0">
                    <a:pos x="323" y="365"/>
                  </a:cxn>
                  <a:cxn ang="0">
                    <a:pos x="317" y="419"/>
                  </a:cxn>
                  <a:cxn ang="0">
                    <a:pos x="299" y="467"/>
                  </a:cxn>
                  <a:cxn ang="0">
                    <a:pos x="274" y="515"/>
                  </a:cxn>
                  <a:cxn ang="0">
                    <a:pos x="238" y="563"/>
                  </a:cxn>
                  <a:cxn ang="0">
                    <a:pos x="268" y="563"/>
                  </a:cxn>
                  <a:cxn ang="0">
                    <a:pos x="311" y="515"/>
                  </a:cxn>
                  <a:cxn ang="0">
                    <a:pos x="335" y="467"/>
                  </a:cxn>
                  <a:cxn ang="0">
                    <a:pos x="353" y="419"/>
                  </a:cxn>
                  <a:cxn ang="0">
                    <a:pos x="360" y="365"/>
                  </a:cxn>
                  <a:cxn ang="0">
                    <a:pos x="360" y="365"/>
                  </a:cxn>
                </a:cxnLst>
                <a:rect l="0" t="0" r="r" b="b"/>
                <a:pathLst>
                  <a:path w="360" h="563">
                    <a:moveTo>
                      <a:pt x="360" y="365"/>
                    </a:moveTo>
                    <a:lnTo>
                      <a:pt x="353" y="305"/>
                    </a:lnTo>
                    <a:lnTo>
                      <a:pt x="335" y="251"/>
                    </a:lnTo>
                    <a:lnTo>
                      <a:pt x="305" y="204"/>
                    </a:lnTo>
                    <a:lnTo>
                      <a:pt x="262" y="156"/>
                    </a:lnTo>
                    <a:lnTo>
                      <a:pt x="213" y="108"/>
                    </a:lnTo>
                    <a:lnTo>
                      <a:pt x="159" y="66"/>
                    </a:lnTo>
                    <a:lnTo>
                      <a:pt x="92" y="30"/>
                    </a:lnTo>
                    <a:lnTo>
                      <a:pt x="19" y="0"/>
                    </a:lnTo>
                    <a:lnTo>
                      <a:pt x="0" y="12"/>
                    </a:lnTo>
                    <a:lnTo>
                      <a:pt x="67" y="42"/>
                    </a:lnTo>
                    <a:lnTo>
                      <a:pt x="134" y="78"/>
                    </a:lnTo>
                    <a:lnTo>
                      <a:pt x="189" y="114"/>
                    </a:lnTo>
                    <a:lnTo>
                      <a:pt x="238" y="162"/>
                    </a:lnTo>
                    <a:lnTo>
                      <a:pt x="274" y="210"/>
                    </a:lnTo>
                    <a:lnTo>
                      <a:pt x="299" y="257"/>
                    </a:lnTo>
                    <a:lnTo>
                      <a:pt x="317" y="311"/>
                    </a:lnTo>
                    <a:lnTo>
                      <a:pt x="323" y="365"/>
                    </a:lnTo>
                    <a:lnTo>
                      <a:pt x="317" y="419"/>
                    </a:lnTo>
                    <a:lnTo>
                      <a:pt x="299" y="467"/>
                    </a:lnTo>
                    <a:lnTo>
                      <a:pt x="274" y="515"/>
                    </a:lnTo>
                    <a:lnTo>
                      <a:pt x="238" y="563"/>
                    </a:lnTo>
                    <a:lnTo>
                      <a:pt x="268" y="563"/>
                    </a:lnTo>
                    <a:lnTo>
                      <a:pt x="311" y="515"/>
                    </a:lnTo>
                    <a:lnTo>
                      <a:pt x="335" y="467"/>
                    </a:lnTo>
                    <a:lnTo>
                      <a:pt x="353" y="419"/>
                    </a:lnTo>
                    <a:lnTo>
                      <a:pt x="360" y="365"/>
                    </a:lnTo>
                    <a:lnTo>
                      <a:pt x="360" y="365"/>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endParaRPr lang="en-NZ" dirty="0"/>
              </a:p>
            </p:txBody>
          </p:sp>
          <p:sp>
            <p:nvSpPr>
              <p:cNvPr id="203808" name="Freeform 32"/>
              <p:cNvSpPr>
                <a:spLocks/>
              </p:cNvSpPr>
              <p:nvPr/>
            </p:nvSpPr>
            <p:spPr bwMode="hidden">
              <a:xfrm>
                <a:off x="2318" y="3631"/>
                <a:ext cx="1078" cy="425"/>
              </a:xfrm>
              <a:custGeom>
                <a:avLst/>
                <a:gdLst/>
                <a:ahLst/>
                <a:cxnLst>
                  <a:cxn ang="0">
                    <a:pos x="1053" y="425"/>
                  </a:cxn>
                  <a:cxn ang="0">
                    <a:pos x="1078" y="419"/>
                  </a:cxn>
                  <a:cxn ang="0">
                    <a:pos x="1066" y="377"/>
                  </a:cxn>
                  <a:cxn ang="0">
                    <a:pos x="1047" y="336"/>
                  </a:cxn>
                  <a:cxn ang="0">
                    <a:pos x="986" y="252"/>
                  </a:cxn>
                  <a:cxn ang="0">
                    <a:pos x="907" y="180"/>
                  </a:cxn>
                  <a:cxn ang="0">
                    <a:pos x="810" y="120"/>
                  </a:cxn>
                  <a:cxn ang="0">
                    <a:pos x="694" y="72"/>
                  </a:cxn>
                  <a:cxn ang="0">
                    <a:pos x="560" y="30"/>
                  </a:cxn>
                  <a:cxn ang="0">
                    <a:pos x="420" y="6"/>
                  </a:cxn>
                  <a:cxn ang="0">
                    <a:pos x="268" y="0"/>
                  </a:cxn>
                  <a:cxn ang="0">
                    <a:pos x="134" y="6"/>
                  </a:cxn>
                  <a:cxn ang="0">
                    <a:pos x="0" y="24"/>
                  </a:cxn>
                  <a:cxn ang="0">
                    <a:pos x="12" y="36"/>
                  </a:cxn>
                  <a:cxn ang="0">
                    <a:pos x="134" y="18"/>
                  </a:cxn>
                  <a:cxn ang="0">
                    <a:pos x="268" y="12"/>
                  </a:cxn>
                  <a:cxn ang="0">
                    <a:pos x="420" y="18"/>
                  </a:cxn>
                  <a:cxn ang="0">
                    <a:pos x="554" y="42"/>
                  </a:cxn>
                  <a:cxn ang="0">
                    <a:pos x="682" y="84"/>
                  </a:cxn>
                  <a:cxn ang="0">
                    <a:pos x="798" y="132"/>
                  </a:cxn>
                  <a:cxn ang="0">
                    <a:pos x="895" y="192"/>
                  </a:cxn>
                  <a:cxn ang="0">
                    <a:pos x="968" y="264"/>
                  </a:cxn>
                  <a:cxn ang="0">
                    <a:pos x="999" y="300"/>
                  </a:cxn>
                  <a:cxn ang="0">
                    <a:pos x="1023" y="342"/>
                  </a:cxn>
                  <a:cxn ang="0">
                    <a:pos x="1041" y="383"/>
                  </a:cxn>
                  <a:cxn ang="0">
                    <a:pos x="1053" y="425"/>
                  </a:cxn>
                  <a:cxn ang="0">
                    <a:pos x="1053" y="425"/>
                  </a:cxn>
                </a:cxnLst>
                <a:rect l="0" t="0" r="r" b="b"/>
                <a:pathLst>
                  <a:path w="1078" h="425">
                    <a:moveTo>
                      <a:pt x="1053" y="425"/>
                    </a:moveTo>
                    <a:lnTo>
                      <a:pt x="1078" y="419"/>
                    </a:lnTo>
                    <a:lnTo>
                      <a:pt x="1066" y="377"/>
                    </a:lnTo>
                    <a:lnTo>
                      <a:pt x="1047" y="336"/>
                    </a:lnTo>
                    <a:lnTo>
                      <a:pt x="986" y="252"/>
                    </a:lnTo>
                    <a:lnTo>
                      <a:pt x="907" y="180"/>
                    </a:lnTo>
                    <a:lnTo>
                      <a:pt x="810" y="120"/>
                    </a:lnTo>
                    <a:lnTo>
                      <a:pt x="694" y="72"/>
                    </a:lnTo>
                    <a:lnTo>
                      <a:pt x="560" y="30"/>
                    </a:lnTo>
                    <a:lnTo>
                      <a:pt x="420" y="6"/>
                    </a:lnTo>
                    <a:lnTo>
                      <a:pt x="268" y="0"/>
                    </a:lnTo>
                    <a:lnTo>
                      <a:pt x="134" y="6"/>
                    </a:lnTo>
                    <a:lnTo>
                      <a:pt x="0" y="24"/>
                    </a:lnTo>
                    <a:lnTo>
                      <a:pt x="12" y="36"/>
                    </a:lnTo>
                    <a:lnTo>
                      <a:pt x="134" y="18"/>
                    </a:lnTo>
                    <a:lnTo>
                      <a:pt x="268" y="12"/>
                    </a:lnTo>
                    <a:lnTo>
                      <a:pt x="420" y="18"/>
                    </a:lnTo>
                    <a:lnTo>
                      <a:pt x="554" y="42"/>
                    </a:lnTo>
                    <a:lnTo>
                      <a:pt x="682" y="84"/>
                    </a:lnTo>
                    <a:lnTo>
                      <a:pt x="798" y="132"/>
                    </a:lnTo>
                    <a:lnTo>
                      <a:pt x="895" y="192"/>
                    </a:lnTo>
                    <a:lnTo>
                      <a:pt x="968" y="264"/>
                    </a:lnTo>
                    <a:lnTo>
                      <a:pt x="999" y="300"/>
                    </a:lnTo>
                    <a:lnTo>
                      <a:pt x="1023" y="342"/>
                    </a:lnTo>
                    <a:lnTo>
                      <a:pt x="1041" y="383"/>
                    </a:lnTo>
                    <a:lnTo>
                      <a:pt x="1053" y="425"/>
                    </a:lnTo>
                    <a:lnTo>
                      <a:pt x="1053" y="425"/>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endParaRPr lang="en-NZ" dirty="0"/>
              </a:p>
            </p:txBody>
          </p:sp>
          <p:sp>
            <p:nvSpPr>
              <p:cNvPr id="203809" name="Freeform 33"/>
              <p:cNvSpPr>
                <a:spLocks/>
              </p:cNvSpPr>
              <p:nvPr/>
            </p:nvSpPr>
            <p:spPr bwMode="hidden">
              <a:xfrm>
                <a:off x="3304" y="4080"/>
                <a:ext cx="98" cy="234"/>
              </a:xfrm>
              <a:custGeom>
                <a:avLst/>
                <a:gdLst/>
                <a:ahLst/>
                <a:cxnLst>
                  <a:cxn ang="0">
                    <a:pos x="0" y="234"/>
                  </a:cxn>
                  <a:cxn ang="0">
                    <a:pos x="25" y="234"/>
                  </a:cxn>
                  <a:cxn ang="0">
                    <a:pos x="55" y="186"/>
                  </a:cxn>
                  <a:cxn ang="0">
                    <a:pos x="80" y="138"/>
                  </a:cxn>
                  <a:cxn ang="0">
                    <a:pos x="92" y="90"/>
                  </a:cxn>
                  <a:cxn ang="0">
                    <a:pos x="98" y="36"/>
                  </a:cxn>
                  <a:cxn ang="0">
                    <a:pos x="98" y="0"/>
                  </a:cxn>
                  <a:cxn ang="0">
                    <a:pos x="74" y="0"/>
                  </a:cxn>
                  <a:cxn ang="0">
                    <a:pos x="74" y="36"/>
                  </a:cxn>
                  <a:cxn ang="0">
                    <a:pos x="67" y="90"/>
                  </a:cxn>
                  <a:cxn ang="0">
                    <a:pos x="55" y="138"/>
                  </a:cxn>
                  <a:cxn ang="0">
                    <a:pos x="31" y="186"/>
                  </a:cxn>
                  <a:cxn ang="0">
                    <a:pos x="0" y="234"/>
                  </a:cxn>
                  <a:cxn ang="0">
                    <a:pos x="0" y="234"/>
                  </a:cxn>
                </a:cxnLst>
                <a:rect l="0" t="0" r="r" b="b"/>
                <a:pathLst>
                  <a:path w="98" h="234">
                    <a:moveTo>
                      <a:pt x="0" y="234"/>
                    </a:moveTo>
                    <a:lnTo>
                      <a:pt x="25" y="234"/>
                    </a:lnTo>
                    <a:lnTo>
                      <a:pt x="55" y="186"/>
                    </a:lnTo>
                    <a:lnTo>
                      <a:pt x="80" y="138"/>
                    </a:lnTo>
                    <a:lnTo>
                      <a:pt x="92" y="90"/>
                    </a:lnTo>
                    <a:lnTo>
                      <a:pt x="98" y="36"/>
                    </a:lnTo>
                    <a:lnTo>
                      <a:pt x="98" y="0"/>
                    </a:lnTo>
                    <a:lnTo>
                      <a:pt x="74" y="0"/>
                    </a:lnTo>
                    <a:lnTo>
                      <a:pt x="74" y="36"/>
                    </a:lnTo>
                    <a:lnTo>
                      <a:pt x="67" y="90"/>
                    </a:lnTo>
                    <a:lnTo>
                      <a:pt x="55" y="138"/>
                    </a:lnTo>
                    <a:lnTo>
                      <a:pt x="31" y="186"/>
                    </a:lnTo>
                    <a:lnTo>
                      <a:pt x="0" y="234"/>
                    </a:lnTo>
                    <a:lnTo>
                      <a:pt x="0" y="234"/>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endParaRPr lang="en-NZ" dirty="0"/>
              </a:p>
            </p:txBody>
          </p:sp>
          <p:sp>
            <p:nvSpPr>
              <p:cNvPr id="203810" name="Freeform 34"/>
              <p:cNvSpPr>
                <a:spLocks/>
              </p:cNvSpPr>
              <p:nvPr/>
            </p:nvSpPr>
            <p:spPr bwMode="hidden">
              <a:xfrm>
                <a:off x="1776" y="3673"/>
                <a:ext cx="481" cy="641"/>
              </a:xfrm>
              <a:custGeom>
                <a:avLst/>
                <a:gdLst/>
                <a:ahLst/>
                <a:cxnLst>
                  <a:cxn ang="0">
                    <a:pos x="18" y="443"/>
                  </a:cxn>
                  <a:cxn ang="0">
                    <a:pos x="24" y="371"/>
                  </a:cxn>
                  <a:cxn ang="0">
                    <a:pos x="55" y="305"/>
                  </a:cxn>
                  <a:cxn ang="0">
                    <a:pos x="91" y="246"/>
                  </a:cxn>
                  <a:cxn ang="0">
                    <a:pos x="146" y="186"/>
                  </a:cxn>
                  <a:cxn ang="0">
                    <a:pos x="213" y="132"/>
                  </a:cxn>
                  <a:cxn ang="0">
                    <a:pos x="292" y="84"/>
                  </a:cxn>
                  <a:cxn ang="0">
                    <a:pos x="384" y="48"/>
                  </a:cxn>
                  <a:cxn ang="0">
                    <a:pos x="481" y="12"/>
                  </a:cxn>
                  <a:cxn ang="0">
                    <a:pos x="457" y="0"/>
                  </a:cxn>
                  <a:cxn ang="0">
                    <a:pos x="359" y="36"/>
                  </a:cxn>
                  <a:cxn ang="0">
                    <a:pos x="274" y="78"/>
                  </a:cxn>
                  <a:cxn ang="0">
                    <a:pos x="195" y="126"/>
                  </a:cxn>
                  <a:cxn ang="0">
                    <a:pos x="128" y="180"/>
                  </a:cxn>
                  <a:cxn ang="0">
                    <a:pos x="73" y="240"/>
                  </a:cxn>
                  <a:cxn ang="0">
                    <a:pos x="37" y="305"/>
                  </a:cxn>
                  <a:cxn ang="0">
                    <a:pos x="6" y="371"/>
                  </a:cxn>
                  <a:cxn ang="0">
                    <a:pos x="0" y="443"/>
                  </a:cxn>
                  <a:cxn ang="0">
                    <a:pos x="6" y="497"/>
                  </a:cxn>
                  <a:cxn ang="0">
                    <a:pos x="18" y="545"/>
                  </a:cxn>
                  <a:cxn ang="0">
                    <a:pos x="43" y="593"/>
                  </a:cxn>
                  <a:cxn ang="0">
                    <a:pos x="73" y="641"/>
                  </a:cxn>
                  <a:cxn ang="0">
                    <a:pos x="97" y="641"/>
                  </a:cxn>
                  <a:cxn ang="0">
                    <a:pos x="67" y="593"/>
                  </a:cxn>
                  <a:cxn ang="0">
                    <a:pos x="43" y="545"/>
                  </a:cxn>
                  <a:cxn ang="0">
                    <a:pos x="24" y="497"/>
                  </a:cxn>
                  <a:cxn ang="0">
                    <a:pos x="18" y="443"/>
                  </a:cxn>
                  <a:cxn ang="0">
                    <a:pos x="18" y="443"/>
                  </a:cxn>
                </a:cxnLst>
                <a:rect l="0" t="0" r="r" b="b"/>
                <a:pathLst>
                  <a:path w="481" h="641">
                    <a:moveTo>
                      <a:pt x="18" y="443"/>
                    </a:moveTo>
                    <a:lnTo>
                      <a:pt x="24" y="371"/>
                    </a:lnTo>
                    <a:lnTo>
                      <a:pt x="55" y="305"/>
                    </a:lnTo>
                    <a:lnTo>
                      <a:pt x="91" y="246"/>
                    </a:lnTo>
                    <a:lnTo>
                      <a:pt x="146" y="186"/>
                    </a:lnTo>
                    <a:lnTo>
                      <a:pt x="213" y="132"/>
                    </a:lnTo>
                    <a:lnTo>
                      <a:pt x="292" y="84"/>
                    </a:lnTo>
                    <a:lnTo>
                      <a:pt x="384" y="48"/>
                    </a:lnTo>
                    <a:lnTo>
                      <a:pt x="481" y="12"/>
                    </a:lnTo>
                    <a:lnTo>
                      <a:pt x="457" y="0"/>
                    </a:lnTo>
                    <a:lnTo>
                      <a:pt x="359" y="36"/>
                    </a:lnTo>
                    <a:lnTo>
                      <a:pt x="274" y="78"/>
                    </a:lnTo>
                    <a:lnTo>
                      <a:pt x="195" y="126"/>
                    </a:lnTo>
                    <a:lnTo>
                      <a:pt x="128" y="180"/>
                    </a:lnTo>
                    <a:lnTo>
                      <a:pt x="73" y="240"/>
                    </a:lnTo>
                    <a:lnTo>
                      <a:pt x="37" y="305"/>
                    </a:lnTo>
                    <a:lnTo>
                      <a:pt x="6" y="371"/>
                    </a:lnTo>
                    <a:lnTo>
                      <a:pt x="0" y="443"/>
                    </a:lnTo>
                    <a:lnTo>
                      <a:pt x="6" y="497"/>
                    </a:lnTo>
                    <a:lnTo>
                      <a:pt x="18" y="545"/>
                    </a:lnTo>
                    <a:lnTo>
                      <a:pt x="43" y="593"/>
                    </a:lnTo>
                    <a:lnTo>
                      <a:pt x="73" y="641"/>
                    </a:lnTo>
                    <a:lnTo>
                      <a:pt x="97" y="641"/>
                    </a:lnTo>
                    <a:lnTo>
                      <a:pt x="67" y="593"/>
                    </a:lnTo>
                    <a:lnTo>
                      <a:pt x="43" y="545"/>
                    </a:lnTo>
                    <a:lnTo>
                      <a:pt x="24" y="497"/>
                    </a:lnTo>
                    <a:lnTo>
                      <a:pt x="18" y="443"/>
                    </a:lnTo>
                    <a:lnTo>
                      <a:pt x="18" y="443"/>
                    </a:lnTo>
                    <a:close/>
                  </a:path>
                </a:pathLst>
              </a:custGeom>
              <a:solidFill>
                <a:schemeClr val="accent2"/>
              </a:solidFill>
              <a:ln w="9525">
                <a:noFill/>
                <a:round/>
                <a:headEnd/>
                <a:tailEnd/>
              </a:ln>
            </p:spPr>
            <p:txBody>
              <a:bodyPr/>
              <a:lstStyle/>
              <a:p>
                <a:endParaRPr lang="en-NZ" dirty="0"/>
              </a:p>
            </p:txBody>
          </p:sp>
        </p:grpSp>
        <p:grpSp>
          <p:nvGrpSpPr>
            <p:cNvPr id="203811" name="Group 35"/>
            <p:cNvGrpSpPr>
              <a:grpSpLocks/>
            </p:cNvGrpSpPr>
            <p:nvPr userDrawn="1"/>
          </p:nvGrpSpPr>
          <p:grpSpPr bwMode="auto">
            <a:xfrm>
              <a:off x="4128" y="3360"/>
              <a:ext cx="1351" cy="821"/>
              <a:chOff x="4128" y="3360"/>
              <a:chExt cx="1351" cy="821"/>
            </a:xfrm>
          </p:grpSpPr>
          <p:sp>
            <p:nvSpPr>
              <p:cNvPr id="203812" name="Freeform 36"/>
              <p:cNvSpPr>
                <a:spLocks noEditPoints="1"/>
              </p:cNvSpPr>
              <p:nvPr/>
            </p:nvSpPr>
            <p:spPr bwMode="hidden">
              <a:xfrm>
                <a:off x="4200" y="3402"/>
                <a:ext cx="1201" cy="731"/>
              </a:xfrm>
              <a:custGeom>
                <a:avLst/>
                <a:gdLst/>
                <a:ahLst/>
                <a:cxnLst>
                  <a:cxn ang="0">
                    <a:pos x="484" y="6"/>
                  </a:cxn>
                  <a:cxn ang="0">
                    <a:pos x="263" y="60"/>
                  </a:cxn>
                  <a:cxn ang="0">
                    <a:pos x="101" y="162"/>
                  </a:cxn>
                  <a:cxn ang="0">
                    <a:pos x="12" y="294"/>
                  </a:cxn>
                  <a:cxn ang="0">
                    <a:pos x="0" y="366"/>
                  </a:cxn>
                  <a:cxn ang="0">
                    <a:pos x="12" y="437"/>
                  </a:cxn>
                  <a:cxn ang="0">
                    <a:pos x="101" y="569"/>
                  </a:cxn>
                  <a:cxn ang="0">
                    <a:pos x="263" y="671"/>
                  </a:cxn>
                  <a:cxn ang="0">
                    <a:pos x="484" y="725"/>
                  </a:cxn>
                  <a:cxn ang="0">
                    <a:pos x="723" y="725"/>
                  </a:cxn>
                  <a:cxn ang="0">
                    <a:pos x="938" y="671"/>
                  </a:cxn>
                  <a:cxn ang="0">
                    <a:pos x="1100" y="569"/>
                  </a:cxn>
                  <a:cxn ang="0">
                    <a:pos x="1189" y="437"/>
                  </a:cxn>
                  <a:cxn ang="0">
                    <a:pos x="1201" y="366"/>
                  </a:cxn>
                  <a:cxn ang="0">
                    <a:pos x="1189" y="294"/>
                  </a:cxn>
                  <a:cxn ang="0">
                    <a:pos x="1100" y="162"/>
                  </a:cxn>
                  <a:cxn ang="0">
                    <a:pos x="938" y="60"/>
                  </a:cxn>
                  <a:cxn ang="0">
                    <a:pos x="723" y="6"/>
                  </a:cxn>
                  <a:cxn ang="0">
                    <a:pos x="604" y="0"/>
                  </a:cxn>
                  <a:cxn ang="0">
                    <a:pos x="490" y="701"/>
                  </a:cxn>
                  <a:cxn ang="0">
                    <a:pos x="287" y="647"/>
                  </a:cxn>
                  <a:cxn ang="0">
                    <a:pos x="131" y="557"/>
                  </a:cxn>
                  <a:cxn ang="0">
                    <a:pos x="48" y="437"/>
                  </a:cxn>
                  <a:cxn ang="0">
                    <a:pos x="36" y="366"/>
                  </a:cxn>
                  <a:cxn ang="0">
                    <a:pos x="48" y="300"/>
                  </a:cxn>
                  <a:cxn ang="0">
                    <a:pos x="131" y="174"/>
                  </a:cxn>
                  <a:cxn ang="0">
                    <a:pos x="287" y="84"/>
                  </a:cxn>
                  <a:cxn ang="0">
                    <a:pos x="490" y="30"/>
                  </a:cxn>
                  <a:cxn ang="0">
                    <a:pos x="717" y="30"/>
                  </a:cxn>
                  <a:cxn ang="0">
                    <a:pos x="920" y="84"/>
                  </a:cxn>
                  <a:cxn ang="0">
                    <a:pos x="1070" y="174"/>
                  </a:cxn>
                  <a:cxn ang="0">
                    <a:pos x="1153" y="300"/>
                  </a:cxn>
                  <a:cxn ang="0">
                    <a:pos x="1153" y="437"/>
                  </a:cxn>
                  <a:cxn ang="0">
                    <a:pos x="1070" y="557"/>
                  </a:cxn>
                  <a:cxn ang="0">
                    <a:pos x="920" y="647"/>
                  </a:cxn>
                  <a:cxn ang="0">
                    <a:pos x="717" y="701"/>
                  </a:cxn>
                  <a:cxn ang="0">
                    <a:pos x="604" y="707"/>
                  </a:cxn>
                </a:cxnLst>
                <a:rect l="0" t="0" r="r" b="b"/>
                <a:pathLst>
                  <a:path w="1201" h="731">
                    <a:moveTo>
                      <a:pt x="604" y="0"/>
                    </a:moveTo>
                    <a:lnTo>
                      <a:pt x="484" y="6"/>
                    </a:lnTo>
                    <a:lnTo>
                      <a:pt x="370" y="30"/>
                    </a:lnTo>
                    <a:lnTo>
                      <a:pt x="263" y="60"/>
                    </a:lnTo>
                    <a:lnTo>
                      <a:pt x="179" y="108"/>
                    </a:lnTo>
                    <a:lnTo>
                      <a:pt x="101" y="162"/>
                    </a:lnTo>
                    <a:lnTo>
                      <a:pt x="48" y="222"/>
                    </a:lnTo>
                    <a:lnTo>
                      <a:pt x="12" y="294"/>
                    </a:lnTo>
                    <a:lnTo>
                      <a:pt x="6" y="330"/>
                    </a:lnTo>
                    <a:lnTo>
                      <a:pt x="0" y="366"/>
                    </a:lnTo>
                    <a:lnTo>
                      <a:pt x="6" y="401"/>
                    </a:lnTo>
                    <a:lnTo>
                      <a:pt x="12" y="437"/>
                    </a:lnTo>
                    <a:lnTo>
                      <a:pt x="48" y="509"/>
                    </a:lnTo>
                    <a:lnTo>
                      <a:pt x="101" y="569"/>
                    </a:lnTo>
                    <a:lnTo>
                      <a:pt x="179" y="623"/>
                    </a:lnTo>
                    <a:lnTo>
                      <a:pt x="263" y="671"/>
                    </a:lnTo>
                    <a:lnTo>
                      <a:pt x="370" y="701"/>
                    </a:lnTo>
                    <a:lnTo>
                      <a:pt x="484" y="725"/>
                    </a:lnTo>
                    <a:lnTo>
                      <a:pt x="604" y="731"/>
                    </a:lnTo>
                    <a:lnTo>
                      <a:pt x="723" y="725"/>
                    </a:lnTo>
                    <a:lnTo>
                      <a:pt x="837" y="701"/>
                    </a:lnTo>
                    <a:lnTo>
                      <a:pt x="938" y="671"/>
                    </a:lnTo>
                    <a:lnTo>
                      <a:pt x="1028" y="623"/>
                    </a:lnTo>
                    <a:lnTo>
                      <a:pt x="1100" y="569"/>
                    </a:lnTo>
                    <a:lnTo>
                      <a:pt x="1153" y="509"/>
                    </a:lnTo>
                    <a:lnTo>
                      <a:pt x="1189" y="437"/>
                    </a:lnTo>
                    <a:lnTo>
                      <a:pt x="1201" y="401"/>
                    </a:lnTo>
                    <a:lnTo>
                      <a:pt x="1201" y="366"/>
                    </a:lnTo>
                    <a:lnTo>
                      <a:pt x="1201" y="330"/>
                    </a:lnTo>
                    <a:lnTo>
                      <a:pt x="1189" y="294"/>
                    </a:lnTo>
                    <a:lnTo>
                      <a:pt x="1153" y="222"/>
                    </a:lnTo>
                    <a:lnTo>
                      <a:pt x="1100" y="162"/>
                    </a:lnTo>
                    <a:lnTo>
                      <a:pt x="1028" y="108"/>
                    </a:lnTo>
                    <a:lnTo>
                      <a:pt x="938" y="60"/>
                    </a:lnTo>
                    <a:lnTo>
                      <a:pt x="837" y="30"/>
                    </a:lnTo>
                    <a:lnTo>
                      <a:pt x="723" y="6"/>
                    </a:lnTo>
                    <a:lnTo>
                      <a:pt x="604" y="0"/>
                    </a:lnTo>
                    <a:lnTo>
                      <a:pt x="604" y="0"/>
                    </a:lnTo>
                    <a:close/>
                    <a:moveTo>
                      <a:pt x="604" y="707"/>
                    </a:moveTo>
                    <a:lnTo>
                      <a:pt x="490" y="701"/>
                    </a:lnTo>
                    <a:lnTo>
                      <a:pt x="382" y="683"/>
                    </a:lnTo>
                    <a:lnTo>
                      <a:pt x="287" y="647"/>
                    </a:lnTo>
                    <a:lnTo>
                      <a:pt x="203" y="611"/>
                    </a:lnTo>
                    <a:lnTo>
                      <a:pt x="131" y="557"/>
                    </a:lnTo>
                    <a:lnTo>
                      <a:pt x="83" y="497"/>
                    </a:lnTo>
                    <a:lnTo>
                      <a:pt x="48" y="437"/>
                    </a:lnTo>
                    <a:lnTo>
                      <a:pt x="42" y="401"/>
                    </a:lnTo>
                    <a:lnTo>
                      <a:pt x="36" y="366"/>
                    </a:lnTo>
                    <a:lnTo>
                      <a:pt x="42" y="330"/>
                    </a:lnTo>
                    <a:lnTo>
                      <a:pt x="48" y="300"/>
                    </a:lnTo>
                    <a:lnTo>
                      <a:pt x="83" y="234"/>
                    </a:lnTo>
                    <a:lnTo>
                      <a:pt x="131" y="174"/>
                    </a:lnTo>
                    <a:lnTo>
                      <a:pt x="203" y="126"/>
                    </a:lnTo>
                    <a:lnTo>
                      <a:pt x="287" y="84"/>
                    </a:lnTo>
                    <a:lnTo>
                      <a:pt x="382" y="54"/>
                    </a:lnTo>
                    <a:lnTo>
                      <a:pt x="490" y="30"/>
                    </a:lnTo>
                    <a:lnTo>
                      <a:pt x="604" y="24"/>
                    </a:lnTo>
                    <a:lnTo>
                      <a:pt x="717" y="30"/>
                    </a:lnTo>
                    <a:lnTo>
                      <a:pt x="825" y="54"/>
                    </a:lnTo>
                    <a:lnTo>
                      <a:pt x="920" y="84"/>
                    </a:lnTo>
                    <a:lnTo>
                      <a:pt x="1004" y="126"/>
                    </a:lnTo>
                    <a:lnTo>
                      <a:pt x="1070" y="174"/>
                    </a:lnTo>
                    <a:lnTo>
                      <a:pt x="1124" y="234"/>
                    </a:lnTo>
                    <a:lnTo>
                      <a:pt x="1153" y="300"/>
                    </a:lnTo>
                    <a:lnTo>
                      <a:pt x="1165" y="366"/>
                    </a:lnTo>
                    <a:lnTo>
                      <a:pt x="1153" y="437"/>
                    </a:lnTo>
                    <a:lnTo>
                      <a:pt x="1124" y="497"/>
                    </a:lnTo>
                    <a:lnTo>
                      <a:pt x="1070" y="557"/>
                    </a:lnTo>
                    <a:lnTo>
                      <a:pt x="1004" y="611"/>
                    </a:lnTo>
                    <a:lnTo>
                      <a:pt x="920" y="647"/>
                    </a:lnTo>
                    <a:lnTo>
                      <a:pt x="825" y="683"/>
                    </a:lnTo>
                    <a:lnTo>
                      <a:pt x="717" y="701"/>
                    </a:lnTo>
                    <a:lnTo>
                      <a:pt x="604" y="707"/>
                    </a:lnTo>
                    <a:lnTo>
                      <a:pt x="604" y="707"/>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endParaRPr lang="en-NZ" dirty="0"/>
              </a:p>
            </p:txBody>
          </p:sp>
          <p:sp>
            <p:nvSpPr>
              <p:cNvPr id="203813" name="Freeform 37"/>
              <p:cNvSpPr>
                <a:spLocks/>
              </p:cNvSpPr>
              <p:nvPr/>
            </p:nvSpPr>
            <p:spPr bwMode="hidden">
              <a:xfrm>
                <a:off x="4128" y="3366"/>
                <a:ext cx="544" cy="737"/>
              </a:xfrm>
              <a:custGeom>
                <a:avLst/>
                <a:gdLst/>
                <a:ahLst/>
                <a:cxnLst>
                  <a:cxn ang="0">
                    <a:pos x="24" y="402"/>
                  </a:cxn>
                  <a:cxn ang="0">
                    <a:pos x="36" y="330"/>
                  </a:cxn>
                  <a:cxn ang="0">
                    <a:pos x="66" y="264"/>
                  </a:cxn>
                  <a:cxn ang="0">
                    <a:pos x="108" y="204"/>
                  </a:cxn>
                  <a:cxn ang="0">
                    <a:pos x="173" y="150"/>
                  </a:cxn>
                  <a:cxn ang="0">
                    <a:pos x="251" y="102"/>
                  </a:cxn>
                  <a:cxn ang="0">
                    <a:pos x="335" y="60"/>
                  </a:cxn>
                  <a:cxn ang="0">
                    <a:pos x="436" y="30"/>
                  </a:cxn>
                  <a:cxn ang="0">
                    <a:pos x="544" y="12"/>
                  </a:cxn>
                  <a:cxn ang="0">
                    <a:pos x="544" y="0"/>
                  </a:cxn>
                  <a:cxn ang="0">
                    <a:pos x="430" y="18"/>
                  </a:cxn>
                  <a:cxn ang="0">
                    <a:pos x="329" y="48"/>
                  </a:cxn>
                  <a:cxn ang="0">
                    <a:pos x="233" y="90"/>
                  </a:cxn>
                  <a:cxn ang="0">
                    <a:pos x="155" y="138"/>
                  </a:cxn>
                  <a:cxn ang="0">
                    <a:pos x="90" y="198"/>
                  </a:cxn>
                  <a:cxn ang="0">
                    <a:pos x="42" y="258"/>
                  </a:cxn>
                  <a:cxn ang="0">
                    <a:pos x="12" y="330"/>
                  </a:cxn>
                  <a:cxn ang="0">
                    <a:pos x="0" y="402"/>
                  </a:cxn>
                  <a:cxn ang="0">
                    <a:pos x="6" y="455"/>
                  </a:cxn>
                  <a:cxn ang="0">
                    <a:pos x="18" y="503"/>
                  </a:cxn>
                  <a:cxn ang="0">
                    <a:pos x="42" y="545"/>
                  </a:cxn>
                  <a:cxn ang="0">
                    <a:pos x="78" y="593"/>
                  </a:cxn>
                  <a:cxn ang="0">
                    <a:pos x="114" y="635"/>
                  </a:cxn>
                  <a:cxn ang="0">
                    <a:pos x="161" y="671"/>
                  </a:cxn>
                  <a:cxn ang="0">
                    <a:pos x="221" y="707"/>
                  </a:cxn>
                  <a:cxn ang="0">
                    <a:pos x="281" y="737"/>
                  </a:cxn>
                  <a:cxn ang="0">
                    <a:pos x="323" y="737"/>
                  </a:cxn>
                  <a:cxn ang="0">
                    <a:pos x="257" y="707"/>
                  </a:cxn>
                  <a:cxn ang="0">
                    <a:pos x="203" y="671"/>
                  </a:cxn>
                  <a:cxn ang="0">
                    <a:pos x="149" y="635"/>
                  </a:cxn>
                  <a:cxn ang="0">
                    <a:pos x="108" y="593"/>
                  </a:cxn>
                  <a:cxn ang="0">
                    <a:pos x="72" y="551"/>
                  </a:cxn>
                  <a:cxn ang="0">
                    <a:pos x="48" y="503"/>
                  </a:cxn>
                  <a:cxn ang="0">
                    <a:pos x="30" y="455"/>
                  </a:cxn>
                  <a:cxn ang="0">
                    <a:pos x="24" y="402"/>
                  </a:cxn>
                  <a:cxn ang="0">
                    <a:pos x="24" y="402"/>
                  </a:cxn>
                </a:cxnLst>
                <a:rect l="0" t="0" r="r" b="b"/>
                <a:pathLst>
                  <a:path w="544" h="737">
                    <a:moveTo>
                      <a:pt x="24" y="402"/>
                    </a:moveTo>
                    <a:lnTo>
                      <a:pt x="36" y="330"/>
                    </a:lnTo>
                    <a:lnTo>
                      <a:pt x="66" y="264"/>
                    </a:lnTo>
                    <a:lnTo>
                      <a:pt x="108" y="204"/>
                    </a:lnTo>
                    <a:lnTo>
                      <a:pt x="173" y="150"/>
                    </a:lnTo>
                    <a:lnTo>
                      <a:pt x="251" y="102"/>
                    </a:lnTo>
                    <a:lnTo>
                      <a:pt x="335" y="60"/>
                    </a:lnTo>
                    <a:lnTo>
                      <a:pt x="436" y="30"/>
                    </a:lnTo>
                    <a:lnTo>
                      <a:pt x="544" y="12"/>
                    </a:lnTo>
                    <a:lnTo>
                      <a:pt x="544" y="0"/>
                    </a:lnTo>
                    <a:lnTo>
                      <a:pt x="430" y="18"/>
                    </a:lnTo>
                    <a:lnTo>
                      <a:pt x="329" y="48"/>
                    </a:lnTo>
                    <a:lnTo>
                      <a:pt x="233" y="90"/>
                    </a:lnTo>
                    <a:lnTo>
                      <a:pt x="155" y="138"/>
                    </a:lnTo>
                    <a:lnTo>
                      <a:pt x="90" y="198"/>
                    </a:lnTo>
                    <a:lnTo>
                      <a:pt x="42" y="258"/>
                    </a:lnTo>
                    <a:lnTo>
                      <a:pt x="12" y="330"/>
                    </a:lnTo>
                    <a:lnTo>
                      <a:pt x="0" y="402"/>
                    </a:lnTo>
                    <a:lnTo>
                      <a:pt x="6" y="455"/>
                    </a:lnTo>
                    <a:lnTo>
                      <a:pt x="18" y="503"/>
                    </a:lnTo>
                    <a:lnTo>
                      <a:pt x="42" y="545"/>
                    </a:lnTo>
                    <a:lnTo>
                      <a:pt x="78" y="593"/>
                    </a:lnTo>
                    <a:lnTo>
                      <a:pt x="114" y="635"/>
                    </a:lnTo>
                    <a:lnTo>
                      <a:pt x="161" y="671"/>
                    </a:lnTo>
                    <a:lnTo>
                      <a:pt x="221" y="707"/>
                    </a:lnTo>
                    <a:lnTo>
                      <a:pt x="281" y="737"/>
                    </a:lnTo>
                    <a:lnTo>
                      <a:pt x="323" y="737"/>
                    </a:lnTo>
                    <a:lnTo>
                      <a:pt x="257" y="707"/>
                    </a:lnTo>
                    <a:lnTo>
                      <a:pt x="203" y="671"/>
                    </a:lnTo>
                    <a:lnTo>
                      <a:pt x="149" y="635"/>
                    </a:lnTo>
                    <a:lnTo>
                      <a:pt x="108" y="593"/>
                    </a:lnTo>
                    <a:lnTo>
                      <a:pt x="72" y="551"/>
                    </a:lnTo>
                    <a:lnTo>
                      <a:pt x="48" y="503"/>
                    </a:lnTo>
                    <a:lnTo>
                      <a:pt x="30" y="455"/>
                    </a:lnTo>
                    <a:lnTo>
                      <a:pt x="24" y="402"/>
                    </a:lnTo>
                    <a:lnTo>
                      <a:pt x="24" y="402"/>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endParaRPr lang="en-NZ" dirty="0"/>
              </a:p>
            </p:txBody>
          </p:sp>
          <p:sp>
            <p:nvSpPr>
              <p:cNvPr id="203814" name="Freeform 38"/>
              <p:cNvSpPr>
                <a:spLocks/>
              </p:cNvSpPr>
              <p:nvPr/>
            </p:nvSpPr>
            <p:spPr bwMode="hidden">
              <a:xfrm>
                <a:off x="4792" y="3360"/>
                <a:ext cx="609" cy="252"/>
              </a:xfrm>
              <a:custGeom>
                <a:avLst/>
                <a:gdLst/>
                <a:ahLst/>
                <a:cxnLst>
                  <a:cxn ang="0">
                    <a:pos x="12" y="12"/>
                  </a:cxn>
                  <a:cxn ang="0">
                    <a:pos x="113" y="18"/>
                  </a:cxn>
                  <a:cxn ang="0">
                    <a:pos x="203" y="30"/>
                  </a:cxn>
                  <a:cxn ang="0">
                    <a:pos x="292" y="48"/>
                  </a:cxn>
                  <a:cxn ang="0">
                    <a:pos x="376" y="78"/>
                  </a:cxn>
                  <a:cxn ang="0">
                    <a:pos x="448" y="114"/>
                  </a:cxn>
                  <a:cxn ang="0">
                    <a:pos x="514" y="156"/>
                  </a:cxn>
                  <a:cxn ang="0">
                    <a:pos x="567" y="198"/>
                  </a:cxn>
                  <a:cxn ang="0">
                    <a:pos x="609" y="252"/>
                  </a:cxn>
                  <a:cxn ang="0">
                    <a:pos x="609" y="216"/>
                  </a:cxn>
                  <a:cxn ang="0">
                    <a:pos x="561" y="168"/>
                  </a:cxn>
                  <a:cxn ang="0">
                    <a:pos x="502" y="126"/>
                  </a:cxn>
                  <a:cxn ang="0">
                    <a:pos x="436" y="90"/>
                  </a:cxn>
                  <a:cxn ang="0">
                    <a:pos x="364" y="60"/>
                  </a:cxn>
                  <a:cxn ang="0">
                    <a:pos x="286" y="36"/>
                  </a:cxn>
                  <a:cxn ang="0">
                    <a:pos x="197" y="18"/>
                  </a:cxn>
                  <a:cxn ang="0">
                    <a:pos x="107" y="6"/>
                  </a:cxn>
                  <a:cxn ang="0">
                    <a:pos x="12" y="0"/>
                  </a:cxn>
                  <a:cxn ang="0">
                    <a:pos x="6" y="0"/>
                  </a:cxn>
                  <a:cxn ang="0">
                    <a:pos x="0" y="0"/>
                  </a:cxn>
                  <a:cxn ang="0">
                    <a:pos x="0" y="12"/>
                  </a:cxn>
                  <a:cxn ang="0">
                    <a:pos x="6" y="12"/>
                  </a:cxn>
                  <a:cxn ang="0">
                    <a:pos x="12" y="12"/>
                  </a:cxn>
                  <a:cxn ang="0">
                    <a:pos x="12" y="12"/>
                  </a:cxn>
                </a:cxnLst>
                <a:rect l="0" t="0" r="r" b="b"/>
                <a:pathLst>
                  <a:path w="609" h="252">
                    <a:moveTo>
                      <a:pt x="12" y="12"/>
                    </a:moveTo>
                    <a:lnTo>
                      <a:pt x="113" y="18"/>
                    </a:lnTo>
                    <a:lnTo>
                      <a:pt x="203" y="30"/>
                    </a:lnTo>
                    <a:lnTo>
                      <a:pt x="292" y="48"/>
                    </a:lnTo>
                    <a:lnTo>
                      <a:pt x="376" y="78"/>
                    </a:lnTo>
                    <a:lnTo>
                      <a:pt x="448" y="114"/>
                    </a:lnTo>
                    <a:lnTo>
                      <a:pt x="514" y="156"/>
                    </a:lnTo>
                    <a:lnTo>
                      <a:pt x="567" y="198"/>
                    </a:lnTo>
                    <a:lnTo>
                      <a:pt x="609" y="252"/>
                    </a:lnTo>
                    <a:lnTo>
                      <a:pt x="609" y="216"/>
                    </a:lnTo>
                    <a:lnTo>
                      <a:pt x="561" y="168"/>
                    </a:lnTo>
                    <a:lnTo>
                      <a:pt x="502" y="126"/>
                    </a:lnTo>
                    <a:lnTo>
                      <a:pt x="436" y="90"/>
                    </a:lnTo>
                    <a:lnTo>
                      <a:pt x="364" y="60"/>
                    </a:lnTo>
                    <a:lnTo>
                      <a:pt x="286" y="36"/>
                    </a:lnTo>
                    <a:lnTo>
                      <a:pt x="197" y="18"/>
                    </a:lnTo>
                    <a:lnTo>
                      <a:pt x="107" y="6"/>
                    </a:lnTo>
                    <a:lnTo>
                      <a:pt x="12" y="0"/>
                    </a:lnTo>
                    <a:lnTo>
                      <a:pt x="6" y="0"/>
                    </a:lnTo>
                    <a:lnTo>
                      <a:pt x="0" y="0"/>
                    </a:lnTo>
                    <a:lnTo>
                      <a:pt x="0" y="12"/>
                    </a:lnTo>
                    <a:lnTo>
                      <a:pt x="6" y="12"/>
                    </a:lnTo>
                    <a:lnTo>
                      <a:pt x="12" y="12"/>
                    </a:lnTo>
                    <a:lnTo>
                      <a:pt x="12" y="12"/>
                    </a:lnTo>
                    <a:close/>
                  </a:path>
                </a:pathLst>
              </a:custGeom>
              <a:gradFill rotWithShape="0">
                <a:gsLst>
                  <a:gs pos="0">
                    <a:schemeClr val="accent2">
                      <a:gamma/>
                      <a:tint val="94118"/>
                      <a:invGamma/>
                    </a:schemeClr>
                  </a:gs>
                  <a:gs pos="100000">
                    <a:schemeClr val="accent2"/>
                  </a:gs>
                </a:gsLst>
                <a:lin ang="5400000" scaled="1"/>
              </a:gradFill>
              <a:ln w="9525">
                <a:noFill/>
                <a:round/>
                <a:headEnd/>
                <a:tailEnd/>
              </a:ln>
            </p:spPr>
            <p:txBody>
              <a:bodyPr/>
              <a:lstStyle/>
              <a:p>
                <a:endParaRPr lang="en-NZ" dirty="0"/>
              </a:p>
            </p:txBody>
          </p:sp>
          <p:sp>
            <p:nvSpPr>
              <p:cNvPr id="203815" name="Freeform 39"/>
              <p:cNvSpPr>
                <a:spLocks/>
              </p:cNvSpPr>
              <p:nvPr/>
            </p:nvSpPr>
            <p:spPr bwMode="hidden">
              <a:xfrm>
                <a:off x="5246" y="4007"/>
                <a:ext cx="72" cy="54"/>
              </a:xfrm>
              <a:custGeom>
                <a:avLst/>
                <a:gdLst/>
                <a:ahLst/>
                <a:cxnLst>
                  <a:cxn ang="0">
                    <a:pos x="72" y="0"/>
                  </a:cxn>
                  <a:cxn ang="0">
                    <a:pos x="36" y="30"/>
                  </a:cxn>
                  <a:cxn ang="0">
                    <a:pos x="0" y="54"/>
                  </a:cxn>
                  <a:cxn ang="0">
                    <a:pos x="36" y="54"/>
                  </a:cxn>
                  <a:cxn ang="0">
                    <a:pos x="54" y="42"/>
                  </a:cxn>
                  <a:cxn ang="0">
                    <a:pos x="72" y="24"/>
                  </a:cxn>
                  <a:cxn ang="0">
                    <a:pos x="72" y="24"/>
                  </a:cxn>
                  <a:cxn ang="0">
                    <a:pos x="72" y="0"/>
                  </a:cxn>
                  <a:cxn ang="0">
                    <a:pos x="72" y="0"/>
                  </a:cxn>
                </a:cxnLst>
                <a:rect l="0" t="0" r="r" b="b"/>
                <a:pathLst>
                  <a:path w="72" h="54">
                    <a:moveTo>
                      <a:pt x="72" y="0"/>
                    </a:moveTo>
                    <a:lnTo>
                      <a:pt x="36" y="30"/>
                    </a:lnTo>
                    <a:lnTo>
                      <a:pt x="0" y="54"/>
                    </a:lnTo>
                    <a:lnTo>
                      <a:pt x="36" y="54"/>
                    </a:lnTo>
                    <a:lnTo>
                      <a:pt x="54" y="42"/>
                    </a:lnTo>
                    <a:lnTo>
                      <a:pt x="72" y="24"/>
                    </a:lnTo>
                    <a:lnTo>
                      <a:pt x="72" y="24"/>
                    </a:lnTo>
                    <a:lnTo>
                      <a:pt x="72" y="0"/>
                    </a:lnTo>
                    <a:lnTo>
                      <a:pt x="72" y="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endParaRPr lang="en-NZ" dirty="0"/>
              </a:p>
            </p:txBody>
          </p:sp>
          <p:sp>
            <p:nvSpPr>
              <p:cNvPr id="203816" name="Freeform 40"/>
              <p:cNvSpPr>
                <a:spLocks/>
              </p:cNvSpPr>
              <p:nvPr/>
            </p:nvSpPr>
            <p:spPr bwMode="hidden">
              <a:xfrm>
                <a:off x="4505" y="4073"/>
                <a:ext cx="705" cy="108"/>
              </a:xfrm>
              <a:custGeom>
                <a:avLst/>
                <a:gdLst/>
                <a:ahLst/>
                <a:cxnLst>
                  <a:cxn ang="0">
                    <a:pos x="299" y="90"/>
                  </a:cxn>
                  <a:cxn ang="0">
                    <a:pos x="221" y="90"/>
                  </a:cxn>
                  <a:cxn ang="0">
                    <a:pos x="143" y="78"/>
                  </a:cxn>
                  <a:cxn ang="0">
                    <a:pos x="0" y="48"/>
                  </a:cxn>
                  <a:cxn ang="0">
                    <a:pos x="0" y="66"/>
                  </a:cxn>
                  <a:cxn ang="0">
                    <a:pos x="143" y="96"/>
                  </a:cxn>
                  <a:cxn ang="0">
                    <a:pos x="221" y="108"/>
                  </a:cxn>
                  <a:cxn ang="0">
                    <a:pos x="299" y="108"/>
                  </a:cxn>
                  <a:cxn ang="0">
                    <a:pos x="412" y="102"/>
                  </a:cxn>
                  <a:cxn ang="0">
                    <a:pos x="520" y="84"/>
                  </a:cxn>
                  <a:cxn ang="0">
                    <a:pos x="615" y="60"/>
                  </a:cxn>
                  <a:cxn ang="0">
                    <a:pos x="705" y="24"/>
                  </a:cxn>
                  <a:cxn ang="0">
                    <a:pos x="705" y="0"/>
                  </a:cxn>
                  <a:cxn ang="0">
                    <a:pos x="615" y="42"/>
                  </a:cxn>
                  <a:cxn ang="0">
                    <a:pos x="520" y="66"/>
                  </a:cxn>
                  <a:cxn ang="0">
                    <a:pos x="412" y="84"/>
                  </a:cxn>
                  <a:cxn ang="0">
                    <a:pos x="299" y="90"/>
                  </a:cxn>
                  <a:cxn ang="0">
                    <a:pos x="299" y="90"/>
                  </a:cxn>
                </a:cxnLst>
                <a:rect l="0" t="0" r="r" b="b"/>
                <a:pathLst>
                  <a:path w="705" h="108">
                    <a:moveTo>
                      <a:pt x="299" y="90"/>
                    </a:moveTo>
                    <a:lnTo>
                      <a:pt x="221" y="90"/>
                    </a:lnTo>
                    <a:lnTo>
                      <a:pt x="143" y="78"/>
                    </a:lnTo>
                    <a:lnTo>
                      <a:pt x="0" y="48"/>
                    </a:lnTo>
                    <a:lnTo>
                      <a:pt x="0" y="66"/>
                    </a:lnTo>
                    <a:lnTo>
                      <a:pt x="143" y="96"/>
                    </a:lnTo>
                    <a:lnTo>
                      <a:pt x="221" y="108"/>
                    </a:lnTo>
                    <a:lnTo>
                      <a:pt x="299" y="108"/>
                    </a:lnTo>
                    <a:lnTo>
                      <a:pt x="412" y="102"/>
                    </a:lnTo>
                    <a:lnTo>
                      <a:pt x="520" y="84"/>
                    </a:lnTo>
                    <a:lnTo>
                      <a:pt x="615" y="60"/>
                    </a:lnTo>
                    <a:lnTo>
                      <a:pt x="705" y="24"/>
                    </a:lnTo>
                    <a:lnTo>
                      <a:pt x="705" y="0"/>
                    </a:lnTo>
                    <a:lnTo>
                      <a:pt x="615" y="42"/>
                    </a:lnTo>
                    <a:lnTo>
                      <a:pt x="520" y="66"/>
                    </a:lnTo>
                    <a:lnTo>
                      <a:pt x="412" y="84"/>
                    </a:lnTo>
                    <a:lnTo>
                      <a:pt x="299" y="90"/>
                    </a:lnTo>
                    <a:lnTo>
                      <a:pt x="299" y="9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endParaRPr lang="en-NZ" dirty="0"/>
              </a:p>
            </p:txBody>
          </p:sp>
          <p:sp>
            <p:nvSpPr>
              <p:cNvPr id="203817" name="Freeform 41"/>
              <p:cNvSpPr>
                <a:spLocks/>
              </p:cNvSpPr>
              <p:nvPr/>
            </p:nvSpPr>
            <p:spPr bwMode="hidden">
              <a:xfrm>
                <a:off x="5336" y="3654"/>
                <a:ext cx="143" cy="341"/>
              </a:xfrm>
              <a:custGeom>
                <a:avLst/>
                <a:gdLst/>
                <a:ahLst/>
                <a:cxnLst>
                  <a:cxn ang="0">
                    <a:pos x="119" y="114"/>
                  </a:cxn>
                  <a:cxn ang="0">
                    <a:pos x="113" y="173"/>
                  </a:cxn>
                  <a:cxn ang="0">
                    <a:pos x="89" y="239"/>
                  </a:cxn>
                  <a:cxn ang="0">
                    <a:pos x="47" y="293"/>
                  </a:cxn>
                  <a:cxn ang="0">
                    <a:pos x="0" y="341"/>
                  </a:cxn>
                  <a:cxn ang="0">
                    <a:pos x="29" y="341"/>
                  </a:cxn>
                  <a:cxn ang="0">
                    <a:pos x="77" y="287"/>
                  </a:cxn>
                  <a:cxn ang="0">
                    <a:pos x="113" y="233"/>
                  </a:cxn>
                  <a:cxn ang="0">
                    <a:pos x="137" y="173"/>
                  </a:cxn>
                  <a:cxn ang="0">
                    <a:pos x="143" y="114"/>
                  </a:cxn>
                  <a:cxn ang="0">
                    <a:pos x="137" y="60"/>
                  </a:cxn>
                  <a:cxn ang="0">
                    <a:pos x="119" y="0"/>
                  </a:cxn>
                  <a:cxn ang="0">
                    <a:pos x="89" y="0"/>
                  </a:cxn>
                  <a:cxn ang="0">
                    <a:pos x="113" y="60"/>
                  </a:cxn>
                  <a:cxn ang="0">
                    <a:pos x="119" y="114"/>
                  </a:cxn>
                  <a:cxn ang="0">
                    <a:pos x="119" y="114"/>
                  </a:cxn>
                </a:cxnLst>
                <a:rect l="0" t="0" r="r" b="b"/>
                <a:pathLst>
                  <a:path w="143" h="341">
                    <a:moveTo>
                      <a:pt x="119" y="114"/>
                    </a:moveTo>
                    <a:lnTo>
                      <a:pt x="113" y="173"/>
                    </a:lnTo>
                    <a:lnTo>
                      <a:pt x="89" y="239"/>
                    </a:lnTo>
                    <a:lnTo>
                      <a:pt x="47" y="293"/>
                    </a:lnTo>
                    <a:lnTo>
                      <a:pt x="0" y="341"/>
                    </a:lnTo>
                    <a:lnTo>
                      <a:pt x="29" y="341"/>
                    </a:lnTo>
                    <a:lnTo>
                      <a:pt x="77" y="287"/>
                    </a:lnTo>
                    <a:lnTo>
                      <a:pt x="113" y="233"/>
                    </a:lnTo>
                    <a:lnTo>
                      <a:pt x="137" y="173"/>
                    </a:lnTo>
                    <a:lnTo>
                      <a:pt x="143" y="114"/>
                    </a:lnTo>
                    <a:lnTo>
                      <a:pt x="137" y="60"/>
                    </a:lnTo>
                    <a:lnTo>
                      <a:pt x="119" y="0"/>
                    </a:lnTo>
                    <a:lnTo>
                      <a:pt x="89" y="0"/>
                    </a:lnTo>
                    <a:lnTo>
                      <a:pt x="113" y="60"/>
                    </a:lnTo>
                    <a:lnTo>
                      <a:pt x="119" y="114"/>
                    </a:lnTo>
                    <a:lnTo>
                      <a:pt x="119" y="114"/>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endParaRPr lang="en-NZ" dirty="0"/>
              </a:p>
            </p:txBody>
          </p:sp>
          <p:sp>
            <p:nvSpPr>
              <p:cNvPr id="203818" name="Freeform 42"/>
              <p:cNvSpPr>
                <a:spLocks/>
              </p:cNvSpPr>
              <p:nvPr/>
            </p:nvSpPr>
            <p:spPr bwMode="hidden">
              <a:xfrm>
                <a:off x="5061" y="3624"/>
                <a:ext cx="83" cy="90"/>
              </a:xfrm>
              <a:custGeom>
                <a:avLst/>
                <a:gdLst/>
                <a:ahLst/>
                <a:cxnLst>
                  <a:cxn ang="0">
                    <a:pos x="59" y="90"/>
                  </a:cxn>
                  <a:cxn ang="0">
                    <a:pos x="83" y="84"/>
                  </a:cxn>
                  <a:cxn ang="0">
                    <a:pos x="71" y="60"/>
                  </a:cxn>
                  <a:cxn ang="0">
                    <a:pos x="53" y="42"/>
                  </a:cxn>
                  <a:cxn ang="0">
                    <a:pos x="6" y="0"/>
                  </a:cxn>
                  <a:cxn ang="0">
                    <a:pos x="0" y="18"/>
                  </a:cxn>
                  <a:cxn ang="0">
                    <a:pos x="35" y="48"/>
                  </a:cxn>
                  <a:cxn ang="0">
                    <a:pos x="59" y="90"/>
                  </a:cxn>
                  <a:cxn ang="0">
                    <a:pos x="59" y="90"/>
                  </a:cxn>
                </a:cxnLst>
                <a:rect l="0" t="0" r="r" b="b"/>
                <a:pathLst>
                  <a:path w="83" h="90">
                    <a:moveTo>
                      <a:pt x="59" y="90"/>
                    </a:moveTo>
                    <a:lnTo>
                      <a:pt x="83" y="84"/>
                    </a:lnTo>
                    <a:lnTo>
                      <a:pt x="71" y="60"/>
                    </a:lnTo>
                    <a:lnTo>
                      <a:pt x="53" y="42"/>
                    </a:lnTo>
                    <a:lnTo>
                      <a:pt x="6" y="0"/>
                    </a:lnTo>
                    <a:lnTo>
                      <a:pt x="0" y="18"/>
                    </a:lnTo>
                    <a:lnTo>
                      <a:pt x="35" y="48"/>
                    </a:lnTo>
                    <a:lnTo>
                      <a:pt x="59" y="90"/>
                    </a:lnTo>
                    <a:lnTo>
                      <a:pt x="59" y="9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endParaRPr lang="en-NZ" dirty="0"/>
              </a:p>
            </p:txBody>
          </p:sp>
          <p:sp>
            <p:nvSpPr>
              <p:cNvPr id="203819" name="Freeform 43"/>
              <p:cNvSpPr>
                <a:spLocks/>
              </p:cNvSpPr>
              <p:nvPr/>
            </p:nvSpPr>
            <p:spPr bwMode="hidden">
              <a:xfrm>
                <a:off x="4445" y="3552"/>
                <a:ext cx="717" cy="431"/>
              </a:xfrm>
              <a:custGeom>
                <a:avLst/>
                <a:gdLst/>
                <a:ahLst/>
                <a:cxnLst>
                  <a:cxn ang="0">
                    <a:pos x="693" y="216"/>
                  </a:cxn>
                  <a:cxn ang="0">
                    <a:pos x="687" y="257"/>
                  </a:cxn>
                  <a:cxn ang="0">
                    <a:pos x="669" y="293"/>
                  </a:cxn>
                  <a:cxn ang="0">
                    <a:pos x="633" y="329"/>
                  </a:cxn>
                  <a:cxn ang="0">
                    <a:pos x="598" y="359"/>
                  </a:cxn>
                  <a:cxn ang="0">
                    <a:pos x="544" y="383"/>
                  </a:cxn>
                  <a:cxn ang="0">
                    <a:pos x="490" y="401"/>
                  </a:cxn>
                  <a:cxn ang="0">
                    <a:pos x="424" y="413"/>
                  </a:cxn>
                  <a:cxn ang="0">
                    <a:pos x="359" y="419"/>
                  </a:cxn>
                  <a:cxn ang="0">
                    <a:pos x="293" y="413"/>
                  </a:cxn>
                  <a:cxn ang="0">
                    <a:pos x="227" y="401"/>
                  </a:cxn>
                  <a:cxn ang="0">
                    <a:pos x="173" y="383"/>
                  </a:cxn>
                  <a:cxn ang="0">
                    <a:pos x="119" y="359"/>
                  </a:cxn>
                  <a:cxn ang="0">
                    <a:pos x="84" y="329"/>
                  </a:cxn>
                  <a:cxn ang="0">
                    <a:pos x="48" y="293"/>
                  </a:cxn>
                  <a:cxn ang="0">
                    <a:pos x="30" y="257"/>
                  </a:cxn>
                  <a:cxn ang="0">
                    <a:pos x="24" y="216"/>
                  </a:cxn>
                  <a:cxn ang="0">
                    <a:pos x="30" y="174"/>
                  </a:cxn>
                  <a:cxn ang="0">
                    <a:pos x="48" y="138"/>
                  </a:cxn>
                  <a:cxn ang="0">
                    <a:pos x="84" y="102"/>
                  </a:cxn>
                  <a:cxn ang="0">
                    <a:pos x="119" y="72"/>
                  </a:cxn>
                  <a:cxn ang="0">
                    <a:pos x="173" y="48"/>
                  </a:cxn>
                  <a:cxn ang="0">
                    <a:pos x="227" y="30"/>
                  </a:cxn>
                  <a:cxn ang="0">
                    <a:pos x="293" y="18"/>
                  </a:cxn>
                  <a:cxn ang="0">
                    <a:pos x="359" y="12"/>
                  </a:cxn>
                  <a:cxn ang="0">
                    <a:pos x="418" y="18"/>
                  </a:cxn>
                  <a:cxn ang="0">
                    <a:pos x="478" y="30"/>
                  </a:cxn>
                  <a:cxn ang="0">
                    <a:pos x="532" y="48"/>
                  </a:cxn>
                  <a:cxn ang="0">
                    <a:pos x="580" y="66"/>
                  </a:cxn>
                  <a:cxn ang="0">
                    <a:pos x="586" y="48"/>
                  </a:cxn>
                  <a:cxn ang="0">
                    <a:pos x="478" y="12"/>
                  </a:cxn>
                  <a:cxn ang="0">
                    <a:pos x="418" y="6"/>
                  </a:cxn>
                  <a:cxn ang="0">
                    <a:pos x="359" y="0"/>
                  </a:cxn>
                  <a:cxn ang="0">
                    <a:pos x="287" y="6"/>
                  </a:cxn>
                  <a:cxn ang="0">
                    <a:pos x="221" y="18"/>
                  </a:cxn>
                  <a:cxn ang="0">
                    <a:pos x="161" y="36"/>
                  </a:cxn>
                  <a:cxn ang="0">
                    <a:pos x="107" y="66"/>
                  </a:cxn>
                  <a:cxn ang="0">
                    <a:pos x="60" y="96"/>
                  </a:cxn>
                  <a:cxn ang="0">
                    <a:pos x="30" y="132"/>
                  </a:cxn>
                  <a:cxn ang="0">
                    <a:pos x="6" y="174"/>
                  </a:cxn>
                  <a:cxn ang="0">
                    <a:pos x="0" y="216"/>
                  </a:cxn>
                  <a:cxn ang="0">
                    <a:pos x="6" y="257"/>
                  </a:cxn>
                  <a:cxn ang="0">
                    <a:pos x="30" y="299"/>
                  </a:cxn>
                  <a:cxn ang="0">
                    <a:pos x="60" y="335"/>
                  </a:cxn>
                  <a:cxn ang="0">
                    <a:pos x="107" y="371"/>
                  </a:cxn>
                  <a:cxn ang="0">
                    <a:pos x="161" y="395"/>
                  </a:cxn>
                  <a:cxn ang="0">
                    <a:pos x="221" y="413"/>
                  </a:cxn>
                  <a:cxn ang="0">
                    <a:pos x="287" y="425"/>
                  </a:cxn>
                  <a:cxn ang="0">
                    <a:pos x="359" y="431"/>
                  </a:cxn>
                  <a:cxn ang="0">
                    <a:pos x="430" y="425"/>
                  </a:cxn>
                  <a:cxn ang="0">
                    <a:pos x="496" y="413"/>
                  </a:cxn>
                  <a:cxn ang="0">
                    <a:pos x="562" y="395"/>
                  </a:cxn>
                  <a:cxn ang="0">
                    <a:pos x="610" y="371"/>
                  </a:cxn>
                  <a:cxn ang="0">
                    <a:pos x="657" y="335"/>
                  </a:cxn>
                  <a:cxn ang="0">
                    <a:pos x="687" y="299"/>
                  </a:cxn>
                  <a:cxn ang="0">
                    <a:pos x="711" y="257"/>
                  </a:cxn>
                  <a:cxn ang="0">
                    <a:pos x="717" y="216"/>
                  </a:cxn>
                  <a:cxn ang="0">
                    <a:pos x="717" y="204"/>
                  </a:cxn>
                  <a:cxn ang="0">
                    <a:pos x="711" y="192"/>
                  </a:cxn>
                  <a:cxn ang="0">
                    <a:pos x="687" y="198"/>
                  </a:cxn>
                  <a:cxn ang="0">
                    <a:pos x="693" y="210"/>
                  </a:cxn>
                  <a:cxn ang="0">
                    <a:pos x="693" y="216"/>
                  </a:cxn>
                  <a:cxn ang="0">
                    <a:pos x="693" y="216"/>
                  </a:cxn>
                </a:cxnLst>
                <a:rect l="0" t="0" r="r" b="b"/>
                <a:pathLst>
                  <a:path w="717" h="431">
                    <a:moveTo>
                      <a:pt x="693" y="216"/>
                    </a:moveTo>
                    <a:lnTo>
                      <a:pt x="687" y="257"/>
                    </a:lnTo>
                    <a:lnTo>
                      <a:pt x="669" y="293"/>
                    </a:lnTo>
                    <a:lnTo>
                      <a:pt x="633" y="329"/>
                    </a:lnTo>
                    <a:lnTo>
                      <a:pt x="598" y="359"/>
                    </a:lnTo>
                    <a:lnTo>
                      <a:pt x="544" y="383"/>
                    </a:lnTo>
                    <a:lnTo>
                      <a:pt x="490" y="401"/>
                    </a:lnTo>
                    <a:lnTo>
                      <a:pt x="424" y="413"/>
                    </a:lnTo>
                    <a:lnTo>
                      <a:pt x="359" y="419"/>
                    </a:lnTo>
                    <a:lnTo>
                      <a:pt x="293" y="413"/>
                    </a:lnTo>
                    <a:lnTo>
                      <a:pt x="227" y="401"/>
                    </a:lnTo>
                    <a:lnTo>
                      <a:pt x="173" y="383"/>
                    </a:lnTo>
                    <a:lnTo>
                      <a:pt x="119" y="359"/>
                    </a:lnTo>
                    <a:lnTo>
                      <a:pt x="84" y="329"/>
                    </a:lnTo>
                    <a:lnTo>
                      <a:pt x="48" y="293"/>
                    </a:lnTo>
                    <a:lnTo>
                      <a:pt x="30" y="257"/>
                    </a:lnTo>
                    <a:lnTo>
                      <a:pt x="24" y="216"/>
                    </a:lnTo>
                    <a:lnTo>
                      <a:pt x="30" y="174"/>
                    </a:lnTo>
                    <a:lnTo>
                      <a:pt x="48" y="138"/>
                    </a:lnTo>
                    <a:lnTo>
                      <a:pt x="84" y="102"/>
                    </a:lnTo>
                    <a:lnTo>
                      <a:pt x="119" y="72"/>
                    </a:lnTo>
                    <a:lnTo>
                      <a:pt x="173" y="48"/>
                    </a:lnTo>
                    <a:lnTo>
                      <a:pt x="227" y="30"/>
                    </a:lnTo>
                    <a:lnTo>
                      <a:pt x="293" y="18"/>
                    </a:lnTo>
                    <a:lnTo>
                      <a:pt x="359" y="12"/>
                    </a:lnTo>
                    <a:lnTo>
                      <a:pt x="418" y="18"/>
                    </a:lnTo>
                    <a:lnTo>
                      <a:pt x="478" y="30"/>
                    </a:lnTo>
                    <a:lnTo>
                      <a:pt x="532" y="48"/>
                    </a:lnTo>
                    <a:lnTo>
                      <a:pt x="580" y="66"/>
                    </a:lnTo>
                    <a:lnTo>
                      <a:pt x="586" y="48"/>
                    </a:lnTo>
                    <a:lnTo>
                      <a:pt x="478" y="12"/>
                    </a:lnTo>
                    <a:lnTo>
                      <a:pt x="418" y="6"/>
                    </a:lnTo>
                    <a:lnTo>
                      <a:pt x="359" y="0"/>
                    </a:lnTo>
                    <a:lnTo>
                      <a:pt x="287" y="6"/>
                    </a:lnTo>
                    <a:lnTo>
                      <a:pt x="221" y="18"/>
                    </a:lnTo>
                    <a:lnTo>
                      <a:pt x="161" y="36"/>
                    </a:lnTo>
                    <a:lnTo>
                      <a:pt x="107" y="66"/>
                    </a:lnTo>
                    <a:lnTo>
                      <a:pt x="60" y="96"/>
                    </a:lnTo>
                    <a:lnTo>
                      <a:pt x="30" y="132"/>
                    </a:lnTo>
                    <a:lnTo>
                      <a:pt x="6" y="174"/>
                    </a:lnTo>
                    <a:lnTo>
                      <a:pt x="0" y="216"/>
                    </a:lnTo>
                    <a:lnTo>
                      <a:pt x="6" y="257"/>
                    </a:lnTo>
                    <a:lnTo>
                      <a:pt x="30" y="299"/>
                    </a:lnTo>
                    <a:lnTo>
                      <a:pt x="60" y="335"/>
                    </a:lnTo>
                    <a:lnTo>
                      <a:pt x="107" y="371"/>
                    </a:lnTo>
                    <a:lnTo>
                      <a:pt x="161" y="395"/>
                    </a:lnTo>
                    <a:lnTo>
                      <a:pt x="221" y="413"/>
                    </a:lnTo>
                    <a:lnTo>
                      <a:pt x="287" y="425"/>
                    </a:lnTo>
                    <a:lnTo>
                      <a:pt x="359" y="431"/>
                    </a:lnTo>
                    <a:lnTo>
                      <a:pt x="430" y="425"/>
                    </a:lnTo>
                    <a:lnTo>
                      <a:pt x="496" y="413"/>
                    </a:lnTo>
                    <a:lnTo>
                      <a:pt x="562" y="395"/>
                    </a:lnTo>
                    <a:lnTo>
                      <a:pt x="610" y="371"/>
                    </a:lnTo>
                    <a:lnTo>
                      <a:pt x="657" y="335"/>
                    </a:lnTo>
                    <a:lnTo>
                      <a:pt x="687" y="299"/>
                    </a:lnTo>
                    <a:lnTo>
                      <a:pt x="711" y="257"/>
                    </a:lnTo>
                    <a:lnTo>
                      <a:pt x="717" y="216"/>
                    </a:lnTo>
                    <a:lnTo>
                      <a:pt x="717" y="204"/>
                    </a:lnTo>
                    <a:lnTo>
                      <a:pt x="711" y="192"/>
                    </a:lnTo>
                    <a:lnTo>
                      <a:pt x="687" y="198"/>
                    </a:lnTo>
                    <a:lnTo>
                      <a:pt x="693" y="210"/>
                    </a:lnTo>
                    <a:lnTo>
                      <a:pt x="693" y="216"/>
                    </a:lnTo>
                    <a:lnTo>
                      <a:pt x="693" y="216"/>
                    </a:lnTo>
                    <a:close/>
                  </a:path>
                </a:pathLst>
              </a:custGeom>
              <a:solidFill>
                <a:schemeClr val="accent2"/>
              </a:solidFill>
              <a:ln w="9525">
                <a:noFill/>
                <a:round/>
                <a:headEnd/>
                <a:tailEnd/>
              </a:ln>
            </p:spPr>
            <p:txBody>
              <a:bodyPr/>
              <a:lstStyle/>
              <a:p>
                <a:endParaRPr lang="en-NZ" dirty="0"/>
              </a:p>
            </p:txBody>
          </p:sp>
          <p:sp>
            <p:nvSpPr>
              <p:cNvPr id="203820" name="Freeform 44"/>
              <p:cNvSpPr>
                <a:spLocks/>
              </p:cNvSpPr>
              <p:nvPr/>
            </p:nvSpPr>
            <p:spPr bwMode="hidden">
              <a:xfrm>
                <a:off x="4349" y="3510"/>
                <a:ext cx="909" cy="533"/>
              </a:xfrm>
              <a:custGeom>
                <a:avLst/>
                <a:gdLst/>
                <a:ahLst/>
                <a:cxnLst>
                  <a:cxn ang="0">
                    <a:pos x="616" y="0"/>
                  </a:cxn>
                  <a:cxn ang="0">
                    <a:pos x="616" y="18"/>
                  </a:cxn>
                  <a:cxn ang="0">
                    <a:pos x="724" y="60"/>
                  </a:cxn>
                  <a:cxn ang="0">
                    <a:pos x="765" y="84"/>
                  </a:cxn>
                  <a:cxn ang="0">
                    <a:pos x="807" y="114"/>
                  </a:cxn>
                  <a:cxn ang="0">
                    <a:pos x="837" y="144"/>
                  </a:cxn>
                  <a:cxn ang="0">
                    <a:pos x="861" y="180"/>
                  </a:cxn>
                  <a:cxn ang="0">
                    <a:pos x="873" y="216"/>
                  </a:cxn>
                  <a:cxn ang="0">
                    <a:pos x="879" y="258"/>
                  </a:cxn>
                  <a:cxn ang="0">
                    <a:pos x="873" y="311"/>
                  </a:cxn>
                  <a:cxn ang="0">
                    <a:pos x="843" y="359"/>
                  </a:cxn>
                  <a:cxn ang="0">
                    <a:pos x="807" y="401"/>
                  </a:cxn>
                  <a:cxn ang="0">
                    <a:pos x="753" y="443"/>
                  </a:cxn>
                  <a:cxn ang="0">
                    <a:pos x="694" y="473"/>
                  </a:cxn>
                  <a:cxn ang="0">
                    <a:pos x="622" y="497"/>
                  </a:cxn>
                  <a:cxn ang="0">
                    <a:pos x="538" y="509"/>
                  </a:cxn>
                  <a:cxn ang="0">
                    <a:pos x="455" y="515"/>
                  </a:cxn>
                  <a:cxn ang="0">
                    <a:pos x="371" y="509"/>
                  </a:cxn>
                  <a:cxn ang="0">
                    <a:pos x="287" y="497"/>
                  </a:cxn>
                  <a:cxn ang="0">
                    <a:pos x="215" y="473"/>
                  </a:cxn>
                  <a:cxn ang="0">
                    <a:pos x="156" y="443"/>
                  </a:cxn>
                  <a:cxn ang="0">
                    <a:pos x="102" y="401"/>
                  </a:cxn>
                  <a:cxn ang="0">
                    <a:pos x="66" y="359"/>
                  </a:cxn>
                  <a:cxn ang="0">
                    <a:pos x="36" y="311"/>
                  </a:cxn>
                  <a:cxn ang="0">
                    <a:pos x="30" y="258"/>
                  </a:cxn>
                  <a:cxn ang="0">
                    <a:pos x="36" y="222"/>
                  </a:cxn>
                  <a:cxn ang="0">
                    <a:pos x="48" y="186"/>
                  </a:cxn>
                  <a:cxn ang="0">
                    <a:pos x="66" y="156"/>
                  </a:cxn>
                  <a:cxn ang="0">
                    <a:pos x="90" y="126"/>
                  </a:cxn>
                  <a:cxn ang="0">
                    <a:pos x="66" y="114"/>
                  </a:cxn>
                  <a:cxn ang="0">
                    <a:pos x="36" y="144"/>
                  </a:cxn>
                  <a:cxn ang="0">
                    <a:pos x="18" y="180"/>
                  </a:cxn>
                  <a:cxn ang="0">
                    <a:pos x="6" y="216"/>
                  </a:cxn>
                  <a:cxn ang="0">
                    <a:pos x="0" y="258"/>
                  </a:cxn>
                  <a:cxn ang="0">
                    <a:pos x="12" y="311"/>
                  </a:cxn>
                  <a:cxn ang="0">
                    <a:pos x="36" y="365"/>
                  </a:cxn>
                  <a:cxn ang="0">
                    <a:pos x="78" y="413"/>
                  </a:cxn>
                  <a:cxn ang="0">
                    <a:pos x="132" y="449"/>
                  </a:cxn>
                  <a:cxn ang="0">
                    <a:pos x="203" y="485"/>
                  </a:cxn>
                  <a:cxn ang="0">
                    <a:pos x="275" y="509"/>
                  </a:cxn>
                  <a:cxn ang="0">
                    <a:pos x="365" y="527"/>
                  </a:cxn>
                  <a:cxn ang="0">
                    <a:pos x="455" y="533"/>
                  </a:cxn>
                  <a:cxn ang="0">
                    <a:pos x="544" y="527"/>
                  </a:cxn>
                  <a:cxn ang="0">
                    <a:pos x="634" y="509"/>
                  </a:cxn>
                  <a:cxn ang="0">
                    <a:pos x="712" y="485"/>
                  </a:cxn>
                  <a:cxn ang="0">
                    <a:pos x="777" y="449"/>
                  </a:cxn>
                  <a:cxn ang="0">
                    <a:pos x="831" y="413"/>
                  </a:cxn>
                  <a:cxn ang="0">
                    <a:pos x="873" y="365"/>
                  </a:cxn>
                  <a:cxn ang="0">
                    <a:pos x="897" y="311"/>
                  </a:cxn>
                  <a:cxn ang="0">
                    <a:pos x="909" y="258"/>
                  </a:cxn>
                  <a:cxn ang="0">
                    <a:pos x="903" y="216"/>
                  </a:cxn>
                  <a:cxn ang="0">
                    <a:pos x="885" y="174"/>
                  </a:cxn>
                  <a:cxn ang="0">
                    <a:pos x="861" y="132"/>
                  </a:cxn>
                  <a:cxn ang="0">
                    <a:pos x="825" y="102"/>
                  </a:cxn>
                  <a:cxn ang="0">
                    <a:pos x="783" y="66"/>
                  </a:cxn>
                  <a:cxn ang="0">
                    <a:pos x="735" y="42"/>
                  </a:cxn>
                  <a:cxn ang="0">
                    <a:pos x="616" y="0"/>
                  </a:cxn>
                  <a:cxn ang="0">
                    <a:pos x="616" y="0"/>
                  </a:cxn>
                </a:cxnLst>
                <a:rect l="0" t="0" r="r" b="b"/>
                <a:pathLst>
                  <a:path w="909" h="533">
                    <a:moveTo>
                      <a:pt x="616" y="0"/>
                    </a:moveTo>
                    <a:lnTo>
                      <a:pt x="616" y="18"/>
                    </a:lnTo>
                    <a:lnTo>
                      <a:pt x="724" y="60"/>
                    </a:lnTo>
                    <a:lnTo>
                      <a:pt x="765" y="84"/>
                    </a:lnTo>
                    <a:lnTo>
                      <a:pt x="807" y="114"/>
                    </a:lnTo>
                    <a:lnTo>
                      <a:pt x="837" y="144"/>
                    </a:lnTo>
                    <a:lnTo>
                      <a:pt x="861" y="180"/>
                    </a:lnTo>
                    <a:lnTo>
                      <a:pt x="873" y="216"/>
                    </a:lnTo>
                    <a:lnTo>
                      <a:pt x="879" y="258"/>
                    </a:lnTo>
                    <a:lnTo>
                      <a:pt x="873" y="311"/>
                    </a:lnTo>
                    <a:lnTo>
                      <a:pt x="843" y="359"/>
                    </a:lnTo>
                    <a:lnTo>
                      <a:pt x="807" y="401"/>
                    </a:lnTo>
                    <a:lnTo>
                      <a:pt x="753" y="443"/>
                    </a:lnTo>
                    <a:lnTo>
                      <a:pt x="694" y="473"/>
                    </a:lnTo>
                    <a:lnTo>
                      <a:pt x="622" y="497"/>
                    </a:lnTo>
                    <a:lnTo>
                      <a:pt x="538" y="509"/>
                    </a:lnTo>
                    <a:lnTo>
                      <a:pt x="455" y="515"/>
                    </a:lnTo>
                    <a:lnTo>
                      <a:pt x="371" y="509"/>
                    </a:lnTo>
                    <a:lnTo>
                      <a:pt x="287" y="497"/>
                    </a:lnTo>
                    <a:lnTo>
                      <a:pt x="215" y="473"/>
                    </a:lnTo>
                    <a:lnTo>
                      <a:pt x="156" y="443"/>
                    </a:lnTo>
                    <a:lnTo>
                      <a:pt x="102" y="401"/>
                    </a:lnTo>
                    <a:lnTo>
                      <a:pt x="66" y="359"/>
                    </a:lnTo>
                    <a:lnTo>
                      <a:pt x="36" y="311"/>
                    </a:lnTo>
                    <a:lnTo>
                      <a:pt x="30" y="258"/>
                    </a:lnTo>
                    <a:lnTo>
                      <a:pt x="36" y="222"/>
                    </a:lnTo>
                    <a:lnTo>
                      <a:pt x="48" y="186"/>
                    </a:lnTo>
                    <a:lnTo>
                      <a:pt x="66" y="156"/>
                    </a:lnTo>
                    <a:lnTo>
                      <a:pt x="90" y="126"/>
                    </a:lnTo>
                    <a:lnTo>
                      <a:pt x="66" y="114"/>
                    </a:lnTo>
                    <a:lnTo>
                      <a:pt x="36" y="144"/>
                    </a:lnTo>
                    <a:lnTo>
                      <a:pt x="18" y="180"/>
                    </a:lnTo>
                    <a:lnTo>
                      <a:pt x="6" y="216"/>
                    </a:lnTo>
                    <a:lnTo>
                      <a:pt x="0" y="258"/>
                    </a:lnTo>
                    <a:lnTo>
                      <a:pt x="12" y="311"/>
                    </a:lnTo>
                    <a:lnTo>
                      <a:pt x="36" y="365"/>
                    </a:lnTo>
                    <a:lnTo>
                      <a:pt x="78" y="413"/>
                    </a:lnTo>
                    <a:lnTo>
                      <a:pt x="132" y="449"/>
                    </a:lnTo>
                    <a:lnTo>
                      <a:pt x="203" y="485"/>
                    </a:lnTo>
                    <a:lnTo>
                      <a:pt x="275" y="509"/>
                    </a:lnTo>
                    <a:lnTo>
                      <a:pt x="365" y="527"/>
                    </a:lnTo>
                    <a:lnTo>
                      <a:pt x="455" y="533"/>
                    </a:lnTo>
                    <a:lnTo>
                      <a:pt x="544" y="527"/>
                    </a:lnTo>
                    <a:lnTo>
                      <a:pt x="634" y="509"/>
                    </a:lnTo>
                    <a:lnTo>
                      <a:pt x="712" y="485"/>
                    </a:lnTo>
                    <a:lnTo>
                      <a:pt x="777" y="449"/>
                    </a:lnTo>
                    <a:lnTo>
                      <a:pt x="831" y="413"/>
                    </a:lnTo>
                    <a:lnTo>
                      <a:pt x="873" y="365"/>
                    </a:lnTo>
                    <a:lnTo>
                      <a:pt x="897" y="311"/>
                    </a:lnTo>
                    <a:lnTo>
                      <a:pt x="909" y="258"/>
                    </a:lnTo>
                    <a:lnTo>
                      <a:pt x="903" y="216"/>
                    </a:lnTo>
                    <a:lnTo>
                      <a:pt x="885" y="174"/>
                    </a:lnTo>
                    <a:lnTo>
                      <a:pt x="861" y="132"/>
                    </a:lnTo>
                    <a:lnTo>
                      <a:pt x="825" y="102"/>
                    </a:lnTo>
                    <a:lnTo>
                      <a:pt x="783" y="66"/>
                    </a:lnTo>
                    <a:lnTo>
                      <a:pt x="735" y="42"/>
                    </a:lnTo>
                    <a:lnTo>
                      <a:pt x="616" y="0"/>
                    </a:lnTo>
                    <a:lnTo>
                      <a:pt x="616" y="0"/>
                    </a:lnTo>
                    <a:close/>
                  </a:path>
                </a:pathLst>
              </a:custGeom>
              <a:gradFill rotWithShape="0">
                <a:gsLst>
                  <a:gs pos="0">
                    <a:schemeClr val="accent2">
                      <a:gamma/>
                      <a:tint val="96863"/>
                      <a:invGamma/>
                    </a:schemeClr>
                  </a:gs>
                  <a:gs pos="100000">
                    <a:schemeClr val="accent2"/>
                  </a:gs>
                </a:gsLst>
                <a:lin ang="0" scaled="1"/>
              </a:gradFill>
              <a:ln w="9525">
                <a:noFill/>
                <a:round/>
                <a:headEnd/>
                <a:tailEnd/>
              </a:ln>
            </p:spPr>
            <p:txBody>
              <a:bodyPr/>
              <a:lstStyle/>
              <a:p>
                <a:endParaRPr lang="en-NZ" dirty="0"/>
              </a:p>
            </p:txBody>
          </p:sp>
          <p:sp>
            <p:nvSpPr>
              <p:cNvPr id="203821" name="Freeform 45"/>
              <p:cNvSpPr>
                <a:spLocks/>
              </p:cNvSpPr>
              <p:nvPr/>
            </p:nvSpPr>
            <p:spPr bwMode="hidden">
              <a:xfrm>
                <a:off x="4564" y="3492"/>
                <a:ext cx="365" cy="66"/>
              </a:xfrm>
              <a:custGeom>
                <a:avLst/>
                <a:gdLst/>
                <a:ahLst/>
                <a:cxnLst>
                  <a:cxn ang="0">
                    <a:pos x="240" y="18"/>
                  </a:cxn>
                  <a:cxn ang="0">
                    <a:pos x="299" y="24"/>
                  </a:cxn>
                  <a:cxn ang="0">
                    <a:pos x="359" y="30"/>
                  </a:cxn>
                  <a:cxn ang="0">
                    <a:pos x="365" y="12"/>
                  </a:cxn>
                  <a:cxn ang="0">
                    <a:pos x="305" y="6"/>
                  </a:cxn>
                  <a:cxn ang="0">
                    <a:pos x="240" y="0"/>
                  </a:cxn>
                  <a:cxn ang="0">
                    <a:pos x="174" y="6"/>
                  </a:cxn>
                  <a:cxn ang="0">
                    <a:pos x="114" y="12"/>
                  </a:cxn>
                  <a:cxn ang="0">
                    <a:pos x="0" y="42"/>
                  </a:cxn>
                  <a:cxn ang="0">
                    <a:pos x="0" y="66"/>
                  </a:cxn>
                  <a:cxn ang="0">
                    <a:pos x="54" y="48"/>
                  </a:cxn>
                  <a:cxn ang="0">
                    <a:pos x="114" y="30"/>
                  </a:cxn>
                  <a:cxn ang="0">
                    <a:pos x="174" y="24"/>
                  </a:cxn>
                  <a:cxn ang="0">
                    <a:pos x="240" y="18"/>
                  </a:cxn>
                  <a:cxn ang="0">
                    <a:pos x="240" y="18"/>
                  </a:cxn>
                </a:cxnLst>
                <a:rect l="0" t="0" r="r" b="b"/>
                <a:pathLst>
                  <a:path w="365" h="66">
                    <a:moveTo>
                      <a:pt x="240" y="18"/>
                    </a:moveTo>
                    <a:lnTo>
                      <a:pt x="299" y="24"/>
                    </a:lnTo>
                    <a:lnTo>
                      <a:pt x="359" y="30"/>
                    </a:lnTo>
                    <a:lnTo>
                      <a:pt x="365" y="12"/>
                    </a:lnTo>
                    <a:lnTo>
                      <a:pt x="305" y="6"/>
                    </a:lnTo>
                    <a:lnTo>
                      <a:pt x="240" y="0"/>
                    </a:lnTo>
                    <a:lnTo>
                      <a:pt x="174" y="6"/>
                    </a:lnTo>
                    <a:lnTo>
                      <a:pt x="114" y="12"/>
                    </a:lnTo>
                    <a:lnTo>
                      <a:pt x="0" y="42"/>
                    </a:lnTo>
                    <a:lnTo>
                      <a:pt x="0" y="66"/>
                    </a:lnTo>
                    <a:lnTo>
                      <a:pt x="54" y="48"/>
                    </a:lnTo>
                    <a:lnTo>
                      <a:pt x="114" y="30"/>
                    </a:lnTo>
                    <a:lnTo>
                      <a:pt x="174" y="24"/>
                    </a:lnTo>
                    <a:lnTo>
                      <a:pt x="240" y="18"/>
                    </a:lnTo>
                    <a:lnTo>
                      <a:pt x="240" y="18"/>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endParaRPr lang="en-NZ" dirty="0"/>
              </a:p>
            </p:txBody>
          </p:sp>
          <p:sp>
            <p:nvSpPr>
              <p:cNvPr id="203822" name="Freeform 46"/>
              <p:cNvSpPr>
                <a:spLocks/>
              </p:cNvSpPr>
              <p:nvPr/>
            </p:nvSpPr>
            <p:spPr bwMode="hidden">
              <a:xfrm>
                <a:off x="4463" y="3558"/>
                <a:ext cx="66" cy="48"/>
              </a:xfrm>
              <a:custGeom>
                <a:avLst/>
                <a:gdLst/>
                <a:ahLst/>
                <a:cxnLst>
                  <a:cxn ang="0">
                    <a:pos x="66" y="18"/>
                  </a:cxn>
                  <a:cxn ang="0">
                    <a:pos x="48" y="0"/>
                  </a:cxn>
                  <a:cxn ang="0">
                    <a:pos x="24" y="12"/>
                  </a:cxn>
                  <a:cxn ang="0">
                    <a:pos x="0" y="30"/>
                  </a:cxn>
                  <a:cxn ang="0">
                    <a:pos x="12" y="48"/>
                  </a:cxn>
                  <a:cxn ang="0">
                    <a:pos x="42" y="30"/>
                  </a:cxn>
                  <a:cxn ang="0">
                    <a:pos x="66" y="18"/>
                  </a:cxn>
                  <a:cxn ang="0">
                    <a:pos x="66" y="18"/>
                  </a:cxn>
                </a:cxnLst>
                <a:rect l="0" t="0" r="r" b="b"/>
                <a:pathLst>
                  <a:path w="66" h="48">
                    <a:moveTo>
                      <a:pt x="66" y="18"/>
                    </a:moveTo>
                    <a:lnTo>
                      <a:pt x="48" y="0"/>
                    </a:lnTo>
                    <a:lnTo>
                      <a:pt x="24" y="12"/>
                    </a:lnTo>
                    <a:lnTo>
                      <a:pt x="0" y="30"/>
                    </a:lnTo>
                    <a:lnTo>
                      <a:pt x="12" y="48"/>
                    </a:lnTo>
                    <a:lnTo>
                      <a:pt x="42" y="30"/>
                    </a:lnTo>
                    <a:lnTo>
                      <a:pt x="66" y="18"/>
                    </a:lnTo>
                    <a:lnTo>
                      <a:pt x="66" y="18"/>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endParaRPr lang="en-NZ" dirty="0"/>
              </a:p>
            </p:txBody>
          </p:sp>
          <p:sp>
            <p:nvSpPr>
              <p:cNvPr id="203823" name="Oval 47"/>
              <p:cNvSpPr>
                <a:spLocks noChangeArrowheads="1"/>
              </p:cNvSpPr>
              <p:nvPr/>
            </p:nvSpPr>
            <p:spPr bwMode="hidden">
              <a:xfrm>
                <a:off x="4546" y="3608"/>
                <a:ext cx="518" cy="319"/>
              </a:xfrm>
              <a:prstGeom prst="ellipse">
                <a:avLst/>
              </a:prstGeom>
              <a:gradFill rotWithShape="0">
                <a:gsLst>
                  <a:gs pos="0">
                    <a:schemeClr val="accent2">
                      <a:gamma/>
                      <a:shade val="94118"/>
                      <a:invGamma/>
                    </a:schemeClr>
                  </a:gs>
                  <a:gs pos="100000">
                    <a:schemeClr val="accent2"/>
                  </a:gs>
                </a:gsLst>
                <a:lin ang="0" scaled="1"/>
              </a:gradFill>
              <a:ln w="9525">
                <a:noFill/>
                <a:round/>
                <a:headEnd/>
                <a:tailEnd/>
              </a:ln>
              <a:effectLst/>
            </p:spPr>
            <p:txBody>
              <a:bodyPr/>
              <a:lstStyle/>
              <a:p>
                <a:endParaRPr lang="en-NZ" dirty="0"/>
              </a:p>
            </p:txBody>
          </p:sp>
          <p:sp>
            <p:nvSpPr>
              <p:cNvPr id="203824" name="Oval 48"/>
              <p:cNvSpPr>
                <a:spLocks noChangeArrowheads="1"/>
              </p:cNvSpPr>
              <p:nvPr/>
            </p:nvSpPr>
            <p:spPr bwMode="hidden">
              <a:xfrm>
                <a:off x="4578" y="3630"/>
                <a:ext cx="446" cy="271"/>
              </a:xfrm>
              <a:prstGeom prst="ellipse">
                <a:avLst/>
              </a:prstGeom>
              <a:gradFill rotWithShape="0">
                <a:gsLst>
                  <a:gs pos="0">
                    <a:schemeClr val="accent2">
                      <a:gamma/>
                      <a:tint val="96863"/>
                      <a:invGamma/>
                    </a:schemeClr>
                  </a:gs>
                  <a:gs pos="100000">
                    <a:schemeClr val="accent2"/>
                  </a:gs>
                </a:gsLst>
                <a:lin ang="5400000" scaled="1"/>
              </a:gradFill>
              <a:ln w="9525">
                <a:noFill/>
                <a:round/>
                <a:headEnd/>
                <a:tailEnd/>
              </a:ln>
              <a:effectLst/>
            </p:spPr>
            <p:txBody>
              <a:bodyPr/>
              <a:lstStyle/>
              <a:p>
                <a:endParaRPr lang="en-NZ" dirty="0"/>
              </a:p>
            </p:txBody>
          </p:sp>
          <p:sp>
            <p:nvSpPr>
              <p:cNvPr id="203825" name="Oval 49"/>
              <p:cNvSpPr>
                <a:spLocks noChangeArrowheads="1"/>
              </p:cNvSpPr>
              <p:nvPr/>
            </p:nvSpPr>
            <p:spPr bwMode="hidden">
              <a:xfrm>
                <a:off x="4610" y="3650"/>
                <a:ext cx="386" cy="233"/>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endParaRPr lang="en-NZ" dirty="0"/>
              </a:p>
            </p:txBody>
          </p:sp>
          <p:sp>
            <p:nvSpPr>
              <p:cNvPr id="203826" name="Oval 50"/>
              <p:cNvSpPr>
                <a:spLocks noChangeArrowheads="1"/>
              </p:cNvSpPr>
              <p:nvPr/>
            </p:nvSpPr>
            <p:spPr bwMode="hidden">
              <a:xfrm>
                <a:off x="4654" y="3678"/>
                <a:ext cx="298" cy="177"/>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endParaRPr lang="en-NZ" dirty="0"/>
              </a:p>
            </p:txBody>
          </p:sp>
          <p:sp>
            <p:nvSpPr>
              <p:cNvPr id="203827" name="Oval 51"/>
              <p:cNvSpPr>
                <a:spLocks noChangeArrowheads="1"/>
              </p:cNvSpPr>
              <p:nvPr/>
            </p:nvSpPr>
            <p:spPr bwMode="hidden">
              <a:xfrm>
                <a:off x="4690" y="3698"/>
                <a:ext cx="222" cy="139"/>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endParaRPr lang="en-NZ" dirty="0"/>
              </a:p>
            </p:txBody>
          </p:sp>
          <p:sp>
            <p:nvSpPr>
              <p:cNvPr id="203828" name="Oval 52"/>
              <p:cNvSpPr>
                <a:spLocks noChangeArrowheads="1"/>
              </p:cNvSpPr>
              <p:nvPr/>
            </p:nvSpPr>
            <p:spPr bwMode="hidden">
              <a:xfrm>
                <a:off x="4738" y="3728"/>
                <a:ext cx="126" cy="81"/>
              </a:xfrm>
              <a:prstGeom prst="ellipse">
                <a:avLst/>
              </a:prstGeom>
              <a:gradFill rotWithShape="0">
                <a:gsLst>
                  <a:gs pos="0">
                    <a:schemeClr val="accent2">
                      <a:gamma/>
                      <a:shade val="96863"/>
                      <a:invGamma/>
                    </a:schemeClr>
                  </a:gs>
                  <a:gs pos="100000">
                    <a:schemeClr val="accent2"/>
                  </a:gs>
                </a:gsLst>
                <a:lin ang="5400000" scaled="1"/>
              </a:gradFill>
              <a:ln w="9525">
                <a:noFill/>
                <a:round/>
                <a:headEnd/>
                <a:tailEnd/>
              </a:ln>
              <a:effectLst/>
            </p:spPr>
            <p:txBody>
              <a:bodyPr/>
              <a:lstStyle/>
              <a:p>
                <a:endParaRPr lang="en-NZ" dirty="0"/>
              </a:p>
            </p:txBody>
          </p:sp>
        </p:grpSp>
        <p:grpSp>
          <p:nvGrpSpPr>
            <p:cNvPr id="203829" name="Group 53"/>
            <p:cNvGrpSpPr>
              <a:grpSpLocks/>
            </p:cNvGrpSpPr>
            <p:nvPr userDrawn="1"/>
          </p:nvGrpSpPr>
          <p:grpSpPr bwMode="auto">
            <a:xfrm>
              <a:off x="5280" y="3024"/>
              <a:ext cx="425" cy="258"/>
              <a:chOff x="5280" y="3024"/>
              <a:chExt cx="425" cy="258"/>
            </a:xfrm>
          </p:grpSpPr>
          <p:sp>
            <p:nvSpPr>
              <p:cNvPr id="203830" name="Freeform 54"/>
              <p:cNvSpPr>
                <a:spLocks/>
              </p:cNvSpPr>
              <p:nvPr/>
            </p:nvSpPr>
            <p:spPr bwMode="hidden">
              <a:xfrm>
                <a:off x="5280" y="3186"/>
                <a:ext cx="383" cy="96"/>
              </a:xfrm>
              <a:custGeom>
                <a:avLst/>
                <a:gdLst/>
                <a:ahLst/>
                <a:cxnLst>
                  <a:cxn ang="0">
                    <a:pos x="209" y="96"/>
                  </a:cxn>
                  <a:cxn ang="0">
                    <a:pos x="143" y="90"/>
                  </a:cxn>
                  <a:cxn ang="0">
                    <a:pos x="83" y="66"/>
                  </a:cxn>
                  <a:cxn ang="0">
                    <a:pos x="35" y="36"/>
                  </a:cxn>
                  <a:cxn ang="0">
                    <a:pos x="6" y="0"/>
                  </a:cxn>
                  <a:cxn ang="0">
                    <a:pos x="0" y="6"/>
                  </a:cxn>
                  <a:cxn ang="0">
                    <a:pos x="29" y="42"/>
                  </a:cxn>
                  <a:cxn ang="0">
                    <a:pos x="77" y="72"/>
                  </a:cxn>
                  <a:cxn ang="0">
                    <a:pos x="137" y="90"/>
                  </a:cxn>
                  <a:cxn ang="0">
                    <a:pos x="209" y="96"/>
                  </a:cxn>
                  <a:cxn ang="0">
                    <a:pos x="263" y="90"/>
                  </a:cxn>
                  <a:cxn ang="0">
                    <a:pos x="311" y="84"/>
                  </a:cxn>
                  <a:cxn ang="0">
                    <a:pos x="352" y="66"/>
                  </a:cxn>
                  <a:cxn ang="0">
                    <a:pos x="382" y="42"/>
                  </a:cxn>
                  <a:cxn ang="0">
                    <a:pos x="376" y="42"/>
                  </a:cxn>
                  <a:cxn ang="0">
                    <a:pos x="346" y="66"/>
                  </a:cxn>
                  <a:cxn ang="0">
                    <a:pos x="305" y="78"/>
                  </a:cxn>
                  <a:cxn ang="0">
                    <a:pos x="263" y="90"/>
                  </a:cxn>
                  <a:cxn ang="0">
                    <a:pos x="209" y="96"/>
                  </a:cxn>
                  <a:cxn ang="0">
                    <a:pos x="209" y="96"/>
                  </a:cxn>
                </a:cxnLst>
                <a:rect l="0" t="0" r="r" b="b"/>
                <a:pathLst>
                  <a:path w="382" h="96">
                    <a:moveTo>
                      <a:pt x="209" y="96"/>
                    </a:moveTo>
                    <a:lnTo>
                      <a:pt x="143" y="90"/>
                    </a:lnTo>
                    <a:lnTo>
                      <a:pt x="83" y="66"/>
                    </a:lnTo>
                    <a:lnTo>
                      <a:pt x="35" y="36"/>
                    </a:lnTo>
                    <a:lnTo>
                      <a:pt x="6" y="0"/>
                    </a:lnTo>
                    <a:lnTo>
                      <a:pt x="0" y="6"/>
                    </a:lnTo>
                    <a:lnTo>
                      <a:pt x="29" y="42"/>
                    </a:lnTo>
                    <a:lnTo>
                      <a:pt x="77" y="72"/>
                    </a:lnTo>
                    <a:lnTo>
                      <a:pt x="137" y="90"/>
                    </a:lnTo>
                    <a:lnTo>
                      <a:pt x="209" y="96"/>
                    </a:lnTo>
                    <a:lnTo>
                      <a:pt x="263" y="90"/>
                    </a:lnTo>
                    <a:lnTo>
                      <a:pt x="311" y="84"/>
                    </a:lnTo>
                    <a:lnTo>
                      <a:pt x="352" y="66"/>
                    </a:lnTo>
                    <a:lnTo>
                      <a:pt x="382" y="42"/>
                    </a:lnTo>
                    <a:lnTo>
                      <a:pt x="376" y="42"/>
                    </a:lnTo>
                    <a:lnTo>
                      <a:pt x="346" y="66"/>
                    </a:lnTo>
                    <a:lnTo>
                      <a:pt x="305" y="78"/>
                    </a:lnTo>
                    <a:lnTo>
                      <a:pt x="263" y="90"/>
                    </a:lnTo>
                    <a:lnTo>
                      <a:pt x="209" y="96"/>
                    </a:lnTo>
                    <a:lnTo>
                      <a:pt x="209" y="96"/>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en-NZ" dirty="0"/>
              </a:p>
            </p:txBody>
          </p:sp>
          <p:sp>
            <p:nvSpPr>
              <p:cNvPr id="203831" name="Freeform 55"/>
              <p:cNvSpPr>
                <a:spLocks/>
              </p:cNvSpPr>
              <p:nvPr/>
            </p:nvSpPr>
            <p:spPr bwMode="hidden">
              <a:xfrm>
                <a:off x="5315" y="3024"/>
                <a:ext cx="258" cy="54"/>
              </a:xfrm>
              <a:custGeom>
                <a:avLst/>
                <a:gdLst/>
                <a:ahLst/>
                <a:cxnLst>
                  <a:cxn ang="0">
                    <a:pos x="174" y="0"/>
                  </a:cxn>
                  <a:cxn ang="0">
                    <a:pos x="216" y="6"/>
                  </a:cxn>
                  <a:cxn ang="0">
                    <a:pos x="258" y="12"/>
                  </a:cxn>
                  <a:cxn ang="0">
                    <a:pos x="252" y="6"/>
                  </a:cxn>
                  <a:cxn ang="0">
                    <a:pos x="216" y="0"/>
                  </a:cxn>
                  <a:cxn ang="0">
                    <a:pos x="174" y="0"/>
                  </a:cxn>
                  <a:cxn ang="0">
                    <a:pos x="120" y="6"/>
                  </a:cxn>
                  <a:cxn ang="0">
                    <a:pos x="78" y="12"/>
                  </a:cxn>
                  <a:cxn ang="0">
                    <a:pos x="36" y="30"/>
                  </a:cxn>
                  <a:cxn ang="0">
                    <a:pos x="0" y="48"/>
                  </a:cxn>
                  <a:cxn ang="0">
                    <a:pos x="6" y="54"/>
                  </a:cxn>
                  <a:cxn ang="0">
                    <a:pos x="36" y="36"/>
                  </a:cxn>
                  <a:cxn ang="0">
                    <a:pos x="78" y="18"/>
                  </a:cxn>
                  <a:cxn ang="0">
                    <a:pos x="120" y="6"/>
                  </a:cxn>
                  <a:cxn ang="0">
                    <a:pos x="174" y="0"/>
                  </a:cxn>
                  <a:cxn ang="0">
                    <a:pos x="174" y="0"/>
                  </a:cxn>
                </a:cxnLst>
                <a:rect l="0" t="0" r="r" b="b"/>
                <a:pathLst>
                  <a:path w="258" h="54">
                    <a:moveTo>
                      <a:pt x="174" y="0"/>
                    </a:moveTo>
                    <a:lnTo>
                      <a:pt x="216" y="6"/>
                    </a:lnTo>
                    <a:lnTo>
                      <a:pt x="258" y="12"/>
                    </a:lnTo>
                    <a:lnTo>
                      <a:pt x="252" y="6"/>
                    </a:lnTo>
                    <a:lnTo>
                      <a:pt x="216" y="0"/>
                    </a:lnTo>
                    <a:lnTo>
                      <a:pt x="174" y="0"/>
                    </a:lnTo>
                    <a:lnTo>
                      <a:pt x="120" y="6"/>
                    </a:lnTo>
                    <a:lnTo>
                      <a:pt x="78" y="12"/>
                    </a:lnTo>
                    <a:lnTo>
                      <a:pt x="36" y="30"/>
                    </a:lnTo>
                    <a:lnTo>
                      <a:pt x="0" y="48"/>
                    </a:lnTo>
                    <a:lnTo>
                      <a:pt x="6" y="54"/>
                    </a:lnTo>
                    <a:lnTo>
                      <a:pt x="36" y="36"/>
                    </a:lnTo>
                    <a:lnTo>
                      <a:pt x="78" y="18"/>
                    </a:lnTo>
                    <a:lnTo>
                      <a:pt x="120" y="6"/>
                    </a:lnTo>
                    <a:lnTo>
                      <a:pt x="174" y="0"/>
                    </a:lnTo>
                    <a:lnTo>
                      <a:pt x="174" y="0"/>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en-NZ" dirty="0"/>
              </a:p>
            </p:txBody>
          </p:sp>
          <p:sp>
            <p:nvSpPr>
              <p:cNvPr id="203832" name="Freeform 56"/>
              <p:cNvSpPr>
                <a:spLocks/>
              </p:cNvSpPr>
              <p:nvPr/>
            </p:nvSpPr>
            <p:spPr bwMode="hidden">
              <a:xfrm>
                <a:off x="5645" y="3066"/>
                <a:ext cx="60" cy="156"/>
              </a:xfrm>
              <a:custGeom>
                <a:avLst/>
                <a:gdLst/>
                <a:ahLst/>
                <a:cxnLst>
                  <a:cxn ang="0">
                    <a:pos x="54" y="90"/>
                  </a:cxn>
                  <a:cxn ang="0">
                    <a:pos x="48" y="126"/>
                  </a:cxn>
                  <a:cxn ang="0">
                    <a:pos x="24" y="156"/>
                  </a:cxn>
                  <a:cxn ang="0">
                    <a:pos x="30" y="156"/>
                  </a:cxn>
                  <a:cxn ang="0">
                    <a:pos x="54" y="126"/>
                  </a:cxn>
                  <a:cxn ang="0">
                    <a:pos x="60" y="90"/>
                  </a:cxn>
                  <a:cxn ang="0">
                    <a:pos x="54" y="66"/>
                  </a:cxn>
                  <a:cxn ang="0">
                    <a:pos x="48" y="42"/>
                  </a:cxn>
                  <a:cxn ang="0">
                    <a:pos x="30" y="18"/>
                  </a:cxn>
                  <a:cxn ang="0">
                    <a:pos x="6" y="0"/>
                  </a:cxn>
                  <a:cxn ang="0">
                    <a:pos x="0" y="6"/>
                  </a:cxn>
                  <a:cxn ang="0">
                    <a:pos x="24" y="24"/>
                  </a:cxn>
                  <a:cxn ang="0">
                    <a:pos x="42" y="42"/>
                  </a:cxn>
                  <a:cxn ang="0">
                    <a:pos x="48" y="66"/>
                  </a:cxn>
                  <a:cxn ang="0">
                    <a:pos x="54" y="90"/>
                  </a:cxn>
                  <a:cxn ang="0">
                    <a:pos x="54" y="90"/>
                  </a:cxn>
                </a:cxnLst>
                <a:rect l="0" t="0" r="r" b="b"/>
                <a:pathLst>
                  <a:path w="60" h="156">
                    <a:moveTo>
                      <a:pt x="54" y="90"/>
                    </a:moveTo>
                    <a:lnTo>
                      <a:pt x="48" y="126"/>
                    </a:lnTo>
                    <a:lnTo>
                      <a:pt x="24" y="156"/>
                    </a:lnTo>
                    <a:lnTo>
                      <a:pt x="30" y="156"/>
                    </a:lnTo>
                    <a:lnTo>
                      <a:pt x="54" y="126"/>
                    </a:lnTo>
                    <a:lnTo>
                      <a:pt x="60" y="90"/>
                    </a:lnTo>
                    <a:lnTo>
                      <a:pt x="54" y="66"/>
                    </a:lnTo>
                    <a:lnTo>
                      <a:pt x="48" y="42"/>
                    </a:lnTo>
                    <a:lnTo>
                      <a:pt x="30" y="18"/>
                    </a:lnTo>
                    <a:lnTo>
                      <a:pt x="6" y="0"/>
                    </a:lnTo>
                    <a:lnTo>
                      <a:pt x="0" y="6"/>
                    </a:lnTo>
                    <a:lnTo>
                      <a:pt x="24" y="24"/>
                    </a:lnTo>
                    <a:lnTo>
                      <a:pt x="42" y="42"/>
                    </a:lnTo>
                    <a:lnTo>
                      <a:pt x="48" y="66"/>
                    </a:lnTo>
                    <a:lnTo>
                      <a:pt x="54" y="90"/>
                    </a:lnTo>
                    <a:lnTo>
                      <a:pt x="54" y="90"/>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en-NZ" dirty="0"/>
              </a:p>
            </p:txBody>
          </p:sp>
          <p:sp>
            <p:nvSpPr>
              <p:cNvPr id="203833" name="Freeform 57"/>
              <p:cNvSpPr>
                <a:spLocks/>
              </p:cNvSpPr>
              <p:nvPr/>
            </p:nvSpPr>
            <p:spPr bwMode="hidden">
              <a:xfrm>
                <a:off x="5375" y="3246"/>
                <a:ext cx="192" cy="18"/>
              </a:xfrm>
              <a:custGeom>
                <a:avLst/>
                <a:gdLst/>
                <a:ahLst/>
                <a:cxnLst>
                  <a:cxn ang="0">
                    <a:pos x="114" y="12"/>
                  </a:cxn>
                  <a:cxn ang="0">
                    <a:pos x="72" y="6"/>
                  </a:cxn>
                  <a:cxn ang="0">
                    <a:pos x="30" y="0"/>
                  </a:cxn>
                  <a:cxn ang="0">
                    <a:pos x="0" y="0"/>
                  </a:cxn>
                  <a:cxn ang="0">
                    <a:pos x="54" y="12"/>
                  </a:cxn>
                  <a:cxn ang="0">
                    <a:pos x="114" y="18"/>
                  </a:cxn>
                  <a:cxn ang="0">
                    <a:pos x="156" y="18"/>
                  </a:cxn>
                  <a:cxn ang="0">
                    <a:pos x="192" y="12"/>
                  </a:cxn>
                  <a:cxn ang="0">
                    <a:pos x="186" y="0"/>
                  </a:cxn>
                  <a:cxn ang="0">
                    <a:pos x="150" y="6"/>
                  </a:cxn>
                  <a:cxn ang="0">
                    <a:pos x="114" y="12"/>
                  </a:cxn>
                  <a:cxn ang="0">
                    <a:pos x="114" y="12"/>
                  </a:cxn>
                </a:cxnLst>
                <a:rect l="0" t="0" r="r" b="b"/>
                <a:pathLst>
                  <a:path w="192" h="18">
                    <a:moveTo>
                      <a:pt x="114" y="12"/>
                    </a:moveTo>
                    <a:lnTo>
                      <a:pt x="72" y="6"/>
                    </a:lnTo>
                    <a:lnTo>
                      <a:pt x="30" y="0"/>
                    </a:lnTo>
                    <a:lnTo>
                      <a:pt x="0" y="0"/>
                    </a:lnTo>
                    <a:lnTo>
                      <a:pt x="54" y="12"/>
                    </a:lnTo>
                    <a:lnTo>
                      <a:pt x="114" y="18"/>
                    </a:lnTo>
                    <a:lnTo>
                      <a:pt x="156" y="18"/>
                    </a:lnTo>
                    <a:lnTo>
                      <a:pt x="192" y="12"/>
                    </a:lnTo>
                    <a:lnTo>
                      <a:pt x="186" y="0"/>
                    </a:lnTo>
                    <a:lnTo>
                      <a:pt x="150" y="6"/>
                    </a:lnTo>
                    <a:lnTo>
                      <a:pt x="114" y="12"/>
                    </a:lnTo>
                    <a:lnTo>
                      <a:pt x="114" y="12"/>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en-NZ" dirty="0"/>
              </a:p>
            </p:txBody>
          </p:sp>
          <p:sp>
            <p:nvSpPr>
              <p:cNvPr id="203834" name="Freeform 58"/>
              <p:cNvSpPr>
                <a:spLocks/>
              </p:cNvSpPr>
              <p:nvPr/>
            </p:nvSpPr>
            <p:spPr bwMode="hidden">
              <a:xfrm>
                <a:off x="5304" y="3042"/>
                <a:ext cx="161" cy="186"/>
              </a:xfrm>
              <a:custGeom>
                <a:avLst/>
                <a:gdLst/>
                <a:ahLst/>
                <a:cxnLst>
                  <a:cxn ang="0">
                    <a:pos x="11" y="114"/>
                  </a:cxn>
                  <a:cxn ang="0">
                    <a:pos x="17" y="96"/>
                  </a:cxn>
                  <a:cxn ang="0">
                    <a:pos x="23" y="78"/>
                  </a:cxn>
                  <a:cxn ang="0">
                    <a:pos x="53" y="42"/>
                  </a:cxn>
                  <a:cxn ang="0">
                    <a:pos x="101" y="18"/>
                  </a:cxn>
                  <a:cxn ang="0">
                    <a:pos x="155" y="6"/>
                  </a:cxn>
                  <a:cxn ang="0">
                    <a:pos x="161" y="0"/>
                  </a:cxn>
                  <a:cxn ang="0">
                    <a:pos x="95" y="12"/>
                  </a:cxn>
                  <a:cxn ang="0">
                    <a:pos x="47" y="36"/>
                  </a:cxn>
                  <a:cxn ang="0">
                    <a:pos x="11" y="72"/>
                  </a:cxn>
                  <a:cxn ang="0">
                    <a:pos x="5" y="90"/>
                  </a:cxn>
                  <a:cxn ang="0">
                    <a:pos x="0" y="114"/>
                  </a:cxn>
                  <a:cxn ang="0">
                    <a:pos x="11" y="150"/>
                  </a:cxn>
                  <a:cxn ang="0">
                    <a:pos x="23" y="168"/>
                  </a:cxn>
                  <a:cxn ang="0">
                    <a:pos x="41" y="186"/>
                  </a:cxn>
                  <a:cxn ang="0">
                    <a:pos x="65" y="186"/>
                  </a:cxn>
                  <a:cxn ang="0">
                    <a:pos x="41" y="168"/>
                  </a:cxn>
                  <a:cxn ang="0">
                    <a:pos x="23" y="150"/>
                  </a:cxn>
                  <a:cxn ang="0">
                    <a:pos x="17" y="132"/>
                  </a:cxn>
                  <a:cxn ang="0">
                    <a:pos x="11" y="114"/>
                  </a:cxn>
                  <a:cxn ang="0">
                    <a:pos x="11" y="114"/>
                  </a:cxn>
                </a:cxnLst>
                <a:rect l="0" t="0" r="r" b="b"/>
                <a:pathLst>
                  <a:path w="161" h="186">
                    <a:moveTo>
                      <a:pt x="11" y="114"/>
                    </a:moveTo>
                    <a:lnTo>
                      <a:pt x="17" y="96"/>
                    </a:lnTo>
                    <a:lnTo>
                      <a:pt x="23" y="78"/>
                    </a:lnTo>
                    <a:lnTo>
                      <a:pt x="53" y="42"/>
                    </a:lnTo>
                    <a:lnTo>
                      <a:pt x="101" y="18"/>
                    </a:lnTo>
                    <a:lnTo>
                      <a:pt x="155" y="6"/>
                    </a:lnTo>
                    <a:lnTo>
                      <a:pt x="161" y="0"/>
                    </a:lnTo>
                    <a:lnTo>
                      <a:pt x="95" y="12"/>
                    </a:lnTo>
                    <a:lnTo>
                      <a:pt x="47" y="36"/>
                    </a:lnTo>
                    <a:lnTo>
                      <a:pt x="11" y="72"/>
                    </a:lnTo>
                    <a:lnTo>
                      <a:pt x="5" y="90"/>
                    </a:lnTo>
                    <a:lnTo>
                      <a:pt x="0" y="114"/>
                    </a:lnTo>
                    <a:lnTo>
                      <a:pt x="11" y="150"/>
                    </a:lnTo>
                    <a:lnTo>
                      <a:pt x="23" y="168"/>
                    </a:lnTo>
                    <a:lnTo>
                      <a:pt x="41" y="186"/>
                    </a:lnTo>
                    <a:lnTo>
                      <a:pt x="65" y="186"/>
                    </a:lnTo>
                    <a:lnTo>
                      <a:pt x="41" y="168"/>
                    </a:lnTo>
                    <a:lnTo>
                      <a:pt x="23" y="150"/>
                    </a:lnTo>
                    <a:lnTo>
                      <a:pt x="17" y="132"/>
                    </a:lnTo>
                    <a:lnTo>
                      <a:pt x="11" y="114"/>
                    </a:lnTo>
                    <a:lnTo>
                      <a:pt x="11" y="114"/>
                    </a:lnTo>
                    <a:close/>
                  </a:path>
                </a:pathLst>
              </a:custGeom>
              <a:gradFill rotWithShape="0">
                <a:gsLst>
                  <a:gs pos="0">
                    <a:schemeClr val="bg1"/>
                  </a:gs>
                  <a:gs pos="100000">
                    <a:schemeClr val="accent2"/>
                  </a:gs>
                </a:gsLst>
                <a:lin ang="5400000" scaled="1"/>
              </a:gradFill>
              <a:ln w="9525">
                <a:noFill/>
                <a:round/>
                <a:headEnd/>
                <a:tailEnd/>
              </a:ln>
            </p:spPr>
            <p:txBody>
              <a:bodyPr/>
              <a:lstStyle/>
              <a:p>
                <a:endParaRPr lang="en-NZ" dirty="0"/>
              </a:p>
            </p:txBody>
          </p:sp>
          <p:sp>
            <p:nvSpPr>
              <p:cNvPr id="203835" name="Freeform 59"/>
              <p:cNvSpPr>
                <a:spLocks/>
              </p:cNvSpPr>
              <p:nvPr/>
            </p:nvSpPr>
            <p:spPr bwMode="hidden">
              <a:xfrm>
                <a:off x="5489" y="3042"/>
                <a:ext cx="186" cy="210"/>
              </a:xfrm>
              <a:custGeom>
                <a:avLst/>
                <a:gdLst/>
                <a:ahLst/>
                <a:cxnLst>
                  <a:cxn ang="0">
                    <a:pos x="0" y="6"/>
                  </a:cxn>
                  <a:cxn ang="0">
                    <a:pos x="66" y="12"/>
                  </a:cxn>
                  <a:cxn ang="0">
                    <a:pos x="119" y="36"/>
                  </a:cxn>
                  <a:cxn ang="0">
                    <a:pos x="155" y="72"/>
                  </a:cxn>
                  <a:cxn ang="0">
                    <a:pos x="161" y="90"/>
                  </a:cxn>
                  <a:cxn ang="0">
                    <a:pos x="167" y="114"/>
                  </a:cxn>
                  <a:cxn ang="0">
                    <a:pos x="161" y="138"/>
                  </a:cxn>
                  <a:cxn ang="0">
                    <a:pos x="149" y="162"/>
                  </a:cxn>
                  <a:cxn ang="0">
                    <a:pos x="119" y="180"/>
                  </a:cxn>
                  <a:cxn ang="0">
                    <a:pos x="90" y="198"/>
                  </a:cxn>
                  <a:cxn ang="0">
                    <a:pos x="96" y="210"/>
                  </a:cxn>
                  <a:cxn ang="0">
                    <a:pos x="131" y="192"/>
                  </a:cxn>
                  <a:cxn ang="0">
                    <a:pos x="161" y="168"/>
                  </a:cxn>
                  <a:cxn ang="0">
                    <a:pos x="179" y="144"/>
                  </a:cxn>
                  <a:cxn ang="0">
                    <a:pos x="185" y="114"/>
                  </a:cxn>
                  <a:cxn ang="0">
                    <a:pos x="179" y="90"/>
                  </a:cxn>
                  <a:cxn ang="0">
                    <a:pos x="173" y="66"/>
                  </a:cxn>
                  <a:cxn ang="0">
                    <a:pos x="155" y="48"/>
                  </a:cxn>
                  <a:cxn ang="0">
                    <a:pos x="131" y="30"/>
                  </a:cxn>
                  <a:cxn ang="0">
                    <a:pos x="72" y="6"/>
                  </a:cxn>
                  <a:cxn ang="0">
                    <a:pos x="0" y="0"/>
                  </a:cxn>
                  <a:cxn ang="0">
                    <a:pos x="0" y="6"/>
                  </a:cxn>
                  <a:cxn ang="0">
                    <a:pos x="0" y="6"/>
                  </a:cxn>
                  <a:cxn ang="0">
                    <a:pos x="0" y="6"/>
                  </a:cxn>
                </a:cxnLst>
                <a:rect l="0" t="0" r="r" b="b"/>
                <a:pathLst>
                  <a:path w="185" h="210">
                    <a:moveTo>
                      <a:pt x="0" y="6"/>
                    </a:moveTo>
                    <a:lnTo>
                      <a:pt x="66" y="12"/>
                    </a:lnTo>
                    <a:lnTo>
                      <a:pt x="119" y="36"/>
                    </a:lnTo>
                    <a:lnTo>
                      <a:pt x="155" y="72"/>
                    </a:lnTo>
                    <a:lnTo>
                      <a:pt x="161" y="90"/>
                    </a:lnTo>
                    <a:lnTo>
                      <a:pt x="167" y="114"/>
                    </a:lnTo>
                    <a:lnTo>
                      <a:pt x="161" y="138"/>
                    </a:lnTo>
                    <a:lnTo>
                      <a:pt x="149" y="162"/>
                    </a:lnTo>
                    <a:lnTo>
                      <a:pt x="119" y="180"/>
                    </a:lnTo>
                    <a:lnTo>
                      <a:pt x="90" y="198"/>
                    </a:lnTo>
                    <a:lnTo>
                      <a:pt x="96" y="210"/>
                    </a:lnTo>
                    <a:lnTo>
                      <a:pt x="131" y="192"/>
                    </a:lnTo>
                    <a:lnTo>
                      <a:pt x="161" y="168"/>
                    </a:lnTo>
                    <a:lnTo>
                      <a:pt x="179" y="144"/>
                    </a:lnTo>
                    <a:lnTo>
                      <a:pt x="185" y="114"/>
                    </a:lnTo>
                    <a:lnTo>
                      <a:pt x="179" y="90"/>
                    </a:lnTo>
                    <a:lnTo>
                      <a:pt x="173" y="66"/>
                    </a:lnTo>
                    <a:lnTo>
                      <a:pt x="155" y="48"/>
                    </a:lnTo>
                    <a:lnTo>
                      <a:pt x="131" y="30"/>
                    </a:lnTo>
                    <a:lnTo>
                      <a:pt x="72" y="6"/>
                    </a:lnTo>
                    <a:lnTo>
                      <a:pt x="0" y="0"/>
                    </a:lnTo>
                    <a:lnTo>
                      <a:pt x="0" y="6"/>
                    </a:lnTo>
                    <a:lnTo>
                      <a:pt x="0" y="6"/>
                    </a:lnTo>
                    <a:lnTo>
                      <a:pt x="0" y="6"/>
                    </a:lnTo>
                    <a:close/>
                  </a:path>
                </a:pathLst>
              </a:custGeom>
              <a:gradFill rotWithShape="0">
                <a:gsLst>
                  <a:gs pos="0">
                    <a:schemeClr val="bg1"/>
                  </a:gs>
                  <a:gs pos="100000">
                    <a:schemeClr val="accent2"/>
                  </a:gs>
                </a:gsLst>
                <a:lin ang="5400000" scaled="1"/>
              </a:gradFill>
              <a:ln w="9525">
                <a:noFill/>
                <a:round/>
                <a:headEnd/>
                <a:tailEnd/>
              </a:ln>
            </p:spPr>
            <p:txBody>
              <a:bodyPr/>
              <a:lstStyle/>
              <a:p>
                <a:endParaRPr lang="en-NZ" dirty="0"/>
              </a:p>
            </p:txBody>
          </p:sp>
          <p:sp>
            <p:nvSpPr>
              <p:cNvPr id="203836" name="Freeform 60"/>
              <p:cNvSpPr>
                <a:spLocks noEditPoints="1"/>
              </p:cNvSpPr>
              <p:nvPr/>
            </p:nvSpPr>
            <p:spPr bwMode="hidden">
              <a:xfrm>
                <a:off x="5345" y="3058"/>
                <a:ext cx="299" cy="186"/>
              </a:xfrm>
              <a:custGeom>
                <a:avLst/>
                <a:gdLst/>
                <a:ahLst/>
                <a:cxnLst>
                  <a:cxn ang="0">
                    <a:pos x="150" y="0"/>
                  </a:cxn>
                  <a:cxn ang="0">
                    <a:pos x="90" y="6"/>
                  </a:cxn>
                  <a:cxn ang="0">
                    <a:pos x="42" y="30"/>
                  </a:cxn>
                  <a:cxn ang="0">
                    <a:pos x="12" y="54"/>
                  </a:cxn>
                  <a:cxn ang="0">
                    <a:pos x="6" y="72"/>
                  </a:cxn>
                  <a:cxn ang="0">
                    <a:pos x="0" y="90"/>
                  </a:cxn>
                  <a:cxn ang="0">
                    <a:pos x="6" y="108"/>
                  </a:cxn>
                  <a:cxn ang="0">
                    <a:pos x="12" y="126"/>
                  </a:cxn>
                  <a:cxn ang="0">
                    <a:pos x="42" y="156"/>
                  </a:cxn>
                  <a:cxn ang="0">
                    <a:pos x="90" y="180"/>
                  </a:cxn>
                  <a:cxn ang="0">
                    <a:pos x="150" y="186"/>
                  </a:cxn>
                  <a:cxn ang="0">
                    <a:pos x="209" y="180"/>
                  </a:cxn>
                  <a:cxn ang="0">
                    <a:pos x="257" y="156"/>
                  </a:cxn>
                  <a:cxn ang="0">
                    <a:pos x="287" y="126"/>
                  </a:cxn>
                  <a:cxn ang="0">
                    <a:pos x="299" y="108"/>
                  </a:cxn>
                  <a:cxn ang="0">
                    <a:pos x="299" y="90"/>
                  </a:cxn>
                  <a:cxn ang="0">
                    <a:pos x="299" y="72"/>
                  </a:cxn>
                  <a:cxn ang="0">
                    <a:pos x="287" y="54"/>
                  </a:cxn>
                  <a:cxn ang="0">
                    <a:pos x="257" y="30"/>
                  </a:cxn>
                  <a:cxn ang="0">
                    <a:pos x="209" y="6"/>
                  </a:cxn>
                  <a:cxn ang="0">
                    <a:pos x="150" y="0"/>
                  </a:cxn>
                  <a:cxn ang="0">
                    <a:pos x="150" y="0"/>
                  </a:cxn>
                  <a:cxn ang="0">
                    <a:pos x="150" y="180"/>
                  </a:cxn>
                  <a:cxn ang="0">
                    <a:pos x="96" y="174"/>
                  </a:cxn>
                  <a:cxn ang="0">
                    <a:pos x="48" y="156"/>
                  </a:cxn>
                  <a:cxn ang="0">
                    <a:pos x="18" y="126"/>
                  </a:cxn>
                  <a:cxn ang="0">
                    <a:pos x="12" y="108"/>
                  </a:cxn>
                  <a:cxn ang="0">
                    <a:pos x="6" y="90"/>
                  </a:cxn>
                  <a:cxn ang="0">
                    <a:pos x="12" y="72"/>
                  </a:cxn>
                  <a:cxn ang="0">
                    <a:pos x="18" y="54"/>
                  </a:cxn>
                  <a:cxn ang="0">
                    <a:pos x="48" y="30"/>
                  </a:cxn>
                  <a:cxn ang="0">
                    <a:pos x="96" y="12"/>
                  </a:cxn>
                  <a:cxn ang="0">
                    <a:pos x="150" y="6"/>
                  </a:cxn>
                  <a:cxn ang="0">
                    <a:pos x="203" y="12"/>
                  </a:cxn>
                  <a:cxn ang="0">
                    <a:pos x="251" y="30"/>
                  </a:cxn>
                  <a:cxn ang="0">
                    <a:pos x="281" y="54"/>
                  </a:cxn>
                  <a:cxn ang="0">
                    <a:pos x="293" y="72"/>
                  </a:cxn>
                  <a:cxn ang="0">
                    <a:pos x="293" y="90"/>
                  </a:cxn>
                  <a:cxn ang="0">
                    <a:pos x="293" y="108"/>
                  </a:cxn>
                  <a:cxn ang="0">
                    <a:pos x="281" y="126"/>
                  </a:cxn>
                  <a:cxn ang="0">
                    <a:pos x="251" y="156"/>
                  </a:cxn>
                  <a:cxn ang="0">
                    <a:pos x="203" y="174"/>
                  </a:cxn>
                  <a:cxn ang="0">
                    <a:pos x="150" y="180"/>
                  </a:cxn>
                  <a:cxn ang="0">
                    <a:pos x="150" y="180"/>
                  </a:cxn>
                </a:cxnLst>
                <a:rect l="0" t="0" r="r" b="b"/>
                <a:pathLst>
                  <a:path w="299" h="186">
                    <a:moveTo>
                      <a:pt x="150" y="0"/>
                    </a:moveTo>
                    <a:lnTo>
                      <a:pt x="90" y="6"/>
                    </a:lnTo>
                    <a:lnTo>
                      <a:pt x="42" y="30"/>
                    </a:lnTo>
                    <a:lnTo>
                      <a:pt x="12" y="54"/>
                    </a:lnTo>
                    <a:lnTo>
                      <a:pt x="6" y="72"/>
                    </a:lnTo>
                    <a:lnTo>
                      <a:pt x="0" y="90"/>
                    </a:lnTo>
                    <a:lnTo>
                      <a:pt x="6" y="108"/>
                    </a:lnTo>
                    <a:lnTo>
                      <a:pt x="12" y="126"/>
                    </a:lnTo>
                    <a:lnTo>
                      <a:pt x="42" y="156"/>
                    </a:lnTo>
                    <a:lnTo>
                      <a:pt x="90" y="180"/>
                    </a:lnTo>
                    <a:lnTo>
                      <a:pt x="150" y="186"/>
                    </a:lnTo>
                    <a:lnTo>
                      <a:pt x="209" y="180"/>
                    </a:lnTo>
                    <a:lnTo>
                      <a:pt x="257" y="156"/>
                    </a:lnTo>
                    <a:lnTo>
                      <a:pt x="287" y="126"/>
                    </a:lnTo>
                    <a:lnTo>
                      <a:pt x="299" y="108"/>
                    </a:lnTo>
                    <a:lnTo>
                      <a:pt x="299" y="90"/>
                    </a:lnTo>
                    <a:lnTo>
                      <a:pt x="299" y="72"/>
                    </a:lnTo>
                    <a:lnTo>
                      <a:pt x="287" y="54"/>
                    </a:lnTo>
                    <a:lnTo>
                      <a:pt x="257" y="30"/>
                    </a:lnTo>
                    <a:lnTo>
                      <a:pt x="209" y="6"/>
                    </a:lnTo>
                    <a:lnTo>
                      <a:pt x="150" y="0"/>
                    </a:lnTo>
                    <a:lnTo>
                      <a:pt x="150" y="0"/>
                    </a:lnTo>
                    <a:close/>
                    <a:moveTo>
                      <a:pt x="150" y="180"/>
                    </a:moveTo>
                    <a:lnTo>
                      <a:pt x="96" y="174"/>
                    </a:lnTo>
                    <a:lnTo>
                      <a:pt x="48" y="156"/>
                    </a:lnTo>
                    <a:lnTo>
                      <a:pt x="18" y="126"/>
                    </a:lnTo>
                    <a:lnTo>
                      <a:pt x="12" y="108"/>
                    </a:lnTo>
                    <a:lnTo>
                      <a:pt x="6" y="90"/>
                    </a:lnTo>
                    <a:lnTo>
                      <a:pt x="12" y="72"/>
                    </a:lnTo>
                    <a:lnTo>
                      <a:pt x="18" y="54"/>
                    </a:lnTo>
                    <a:lnTo>
                      <a:pt x="48" y="30"/>
                    </a:lnTo>
                    <a:lnTo>
                      <a:pt x="96" y="12"/>
                    </a:lnTo>
                    <a:lnTo>
                      <a:pt x="150" y="6"/>
                    </a:lnTo>
                    <a:lnTo>
                      <a:pt x="203" y="12"/>
                    </a:lnTo>
                    <a:lnTo>
                      <a:pt x="251" y="30"/>
                    </a:lnTo>
                    <a:lnTo>
                      <a:pt x="281" y="54"/>
                    </a:lnTo>
                    <a:lnTo>
                      <a:pt x="293" y="72"/>
                    </a:lnTo>
                    <a:lnTo>
                      <a:pt x="293" y="90"/>
                    </a:lnTo>
                    <a:lnTo>
                      <a:pt x="293" y="108"/>
                    </a:lnTo>
                    <a:lnTo>
                      <a:pt x="281" y="126"/>
                    </a:lnTo>
                    <a:lnTo>
                      <a:pt x="251" y="156"/>
                    </a:lnTo>
                    <a:lnTo>
                      <a:pt x="203" y="174"/>
                    </a:lnTo>
                    <a:lnTo>
                      <a:pt x="150" y="180"/>
                    </a:lnTo>
                    <a:lnTo>
                      <a:pt x="150" y="180"/>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en-NZ" dirty="0"/>
              </a:p>
            </p:txBody>
          </p:sp>
          <p:grpSp>
            <p:nvGrpSpPr>
              <p:cNvPr id="203837" name="Group 61"/>
              <p:cNvGrpSpPr>
                <a:grpSpLocks/>
              </p:cNvGrpSpPr>
              <p:nvPr/>
            </p:nvGrpSpPr>
            <p:grpSpPr bwMode="auto">
              <a:xfrm>
                <a:off x="5381" y="3085"/>
                <a:ext cx="227" cy="132"/>
                <a:chOff x="5381" y="3085"/>
                <a:chExt cx="227" cy="132"/>
              </a:xfrm>
            </p:grpSpPr>
            <p:sp>
              <p:nvSpPr>
                <p:cNvPr id="203838" name="Oval 62"/>
                <p:cNvSpPr>
                  <a:spLocks noChangeArrowheads="1"/>
                </p:cNvSpPr>
                <p:nvPr userDrawn="1"/>
              </p:nvSpPr>
              <p:spPr bwMode="hidden">
                <a:xfrm>
                  <a:off x="5381" y="3085"/>
                  <a:ext cx="227" cy="132"/>
                </a:xfrm>
                <a:prstGeom prst="ellipse">
                  <a:avLst/>
                </a:prstGeom>
                <a:gradFill rotWithShape="0">
                  <a:gsLst>
                    <a:gs pos="0">
                      <a:schemeClr val="bg1"/>
                    </a:gs>
                    <a:gs pos="100000">
                      <a:schemeClr val="accent2"/>
                    </a:gs>
                  </a:gsLst>
                  <a:lin ang="5400000" scaled="1"/>
                </a:gradFill>
                <a:ln w="9525">
                  <a:noFill/>
                  <a:round/>
                  <a:headEnd/>
                  <a:tailEnd/>
                </a:ln>
                <a:effectLst/>
              </p:spPr>
              <p:txBody>
                <a:bodyPr/>
                <a:lstStyle/>
                <a:p>
                  <a:endParaRPr lang="en-NZ" dirty="0"/>
                </a:p>
              </p:txBody>
            </p:sp>
            <p:sp>
              <p:nvSpPr>
                <p:cNvPr id="203839" name="Oval 63"/>
                <p:cNvSpPr>
                  <a:spLocks noChangeArrowheads="1"/>
                </p:cNvSpPr>
                <p:nvPr userDrawn="1"/>
              </p:nvSpPr>
              <p:spPr bwMode="hidden">
                <a:xfrm>
                  <a:off x="5403" y="3099"/>
                  <a:ext cx="182" cy="102"/>
                </a:xfrm>
                <a:prstGeom prst="ellipse">
                  <a:avLst/>
                </a:prstGeom>
                <a:gradFill rotWithShape="0">
                  <a:gsLst>
                    <a:gs pos="0">
                      <a:schemeClr val="accent2"/>
                    </a:gs>
                    <a:gs pos="100000">
                      <a:schemeClr val="bg1"/>
                    </a:gs>
                  </a:gsLst>
                  <a:lin ang="5400000" scaled="1"/>
                </a:gradFill>
                <a:ln w="9525">
                  <a:noFill/>
                  <a:round/>
                  <a:headEnd/>
                  <a:tailEnd/>
                </a:ln>
                <a:effectLst/>
              </p:spPr>
              <p:txBody>
                <a:bodyPr/>
                <a:lstStyle/>
                <a:p>
                  <a:endParaRPr lang="en-NZ" dirty="0"/>
                </a:p>
              </p:txBody>
            </p:sp>
            <p:sp>
              <p:nvSpPr>
                <p:cNvPr id="203840" name="Oval 64"/>
                <p:cNvSpPr>
                  <a:spLocks noChangeArrowheads="1"/>
                </p:cNvSpPr>
                <p:nvPr userDrawn="1"/>
              </p:nvSpPr>
              <p:spPr bwMode="hidden">
                <a:xfrm>
                  <a:off x="5431" y="3109"/>
                  <a:ext cx="125" cy="82"/>
                </a:xfrm>
                <a:prstGeom prst="ellipse">
                  <a:avLst/>
                </a:prstGeom>
                <a:gradFill rotWithShape="0">
                  <a:gsLst>
                    <a:gs pos="0">
                      <a:schemeClr val="bg1"/>
                    </a:gs>
                    <a:gs pos="100000">
                      <a:schemeClr val="accent2"/>
                    </a:gs>
                  </a:gsLst>
                  <a:lin ang="5400000" scaled="1"/>
                </a:gradFill>
                <a:ln w="9525">
                  <a:noFill/>
                  <a:round/>
                  <a:headEnd/>
                  <a:tailEnd/>
                </a:ln>
                <a:effectLst/>
              </p:spPr>
              <p:txBody>
                <a:bodyPr/>
                <a:lstStyle/>
                <a:p>
                  <a:endParaRPr lang="en-NZ" dirty="0"/>
                </a:p>
              </p:txBody>
            </p:sp>
            <p:sp>
              <p:nvSpPr>
                <p:cNvPr id="203841" name="Oval 65"/>
                <p:cNvSpPr>
                  <a:spLocks noChangeArrowheads="1"/>
                </p:cNvSpPr>
                <p:nvPr userDrawn="1"/>
              </p:nvSpPr>
              <p:spPr bwMode="hidden">
                <a:xfrm>
                  <a:off x="5458" y="3125"/>
                  <a:ext cx="73" cy="47"/>
                </a:xfrm>
                <a:prstGeom prst="ellipse">
                  <a:avLst/>
                </a:prstGeom>
                <a:gradFill rotWithShape="0">
                  <a:gsLst>
                    <a:gs pos="0">
                      <a:schemeClr val="accent2"/>
                    </a:gs>
                    <a:gs pos="100000">
                      <a:schemeClr val="bg1"/>
                    </a:gs>
                  </a:gsLst>
                  <a:lin ang="5400000" scaled="1"/>
                </a:gradFill>
                <a:ln w="9525">
                  <a:noFill/>
                  <a:round/>
                  <a:headEnd/>
                  <a:tailEnd/>
                </a:ln>
                <a:effectLst/>
              </p:spPr>
              <p:txBody>
                <a:bodyPr/>
                <a:lstStyle/>
                <a:p>
                  <a:endParaRPr lang="en-NZ" dirty="0"/>
                </a:p>
              </p:txBody>
            </p:sp>
          </p:grpSp>
        </p:grpSp>
      </p:grpSp>
      <p:sp>
        <p:nvSpPr>
          <p:cNvPr id="203842" name="Rectangle 66"/>
          <p:cNvSpPr>
            <a:spLocks noGrp="1" noChangeArrowheads="1"/>
          </p:cNvSpPr>
          <p:nvPr>
            <p:ph type="ctrTitle" sz="quarter"/>
          </p:nvPr>
        </p:nvSpPr>
        <p:spPr>
          <a:xfrm>
            <a:off x="685800" y="1692275"/>
            <a:ext cx="7772400" cy="1736725"/>
          </a:xfrm>
        </p:spPr>
        <p:txBody>
          <a:bodyPr anchor="b"/>
          <a:lstStyle>
            <a:lvl1pPr>
              <a:defRPr sz="5400"/>
            </a:lvl1pPr>
          </a:lstStyle>
          <a:p>
            <a:r>
              <a:rPr lang="en-US"/>
              <a:t>Click to edit Master title style</a:t>
            </a:r>
          </a:p>
        </p:txBody>
      </p:sp>
      <p:sp>
        <p:nvSpPr>
          <p:cNvPr id="203843" name="Rectangle 67"/>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en-US"/>
              <a:t>Click to edit Master subtitle style</a:t>
            </a:r>
          </a:p>
        </p:txBody>
      </p:sp>
      <p:sp>
        <p:nvSpPr>
          <p:cNvPr id="203844" name="Rectangle 68"/>
          <p:cNvSpPr>
            <a:spLocks noGrp="1" noChangeArrowheads="1"/>
          </p:cNvSpPr>
          <p:nvPr>
            <p:ph type="dt" sz="quarter" idx="2"/>
          </p:nvPr>
        </p:nvSpPr>
        <p:spPr>
          <a:xfrm>
            <a:off x="457200" y="6248400"/>
            <a:ext cx="2133600" cy="457200"/>
          </a:xfrm>
        </p:spPr>
        <p:txBody>
          <a:bodyPr/>
          <a:lstStyle>
            <a:lvl1pPr>
              <a:defRPr/>
            </a:lvl1pPr>
          </a:lstStyle>
          <a:p>
            <a:endParaRPr lang="en-US" dirty="0"/>
          </a:p>
        </p:txBody>
      </p:sp>
      <p:sp>
        <p:nvSpPr>
          <p:cNvPr id="203845" name="Rectangle 69"/>
          <p:cNvSpPr>
            <a:spLocks noGrp="1" noChangeArrowheads="1"/>
          </p:cNvSpPr>
          <p:nvPr>
            <p:ph type="ftr" sz="quarter" idx="3"/>
          </p:nvPr>
        </p:nvSpPr>
        <p:spPr>
          <a:xfrm>
            <a:off x="3124200" y="6248400"/>
            <a:ext cx="2895600" cy="457200"/>
          </a:xfrm>
        </p:spPr>
        <p:txBody>
          <a:bodyPr/>
          <a:lstStyle>
            <a:lvl1pPr>
              <a:defRPr/>
            </a:lvl1pPr>
          </a:lstStyle>
          <a:p>
            <a:endParaRPr lang="en-US" dirty="0"/>
          </a:p>
        </p:txBody>
      </p:sp>
      <p:sp>
        <p:nvSpPr>
          <p:cNvPr id="203846" name="Rectangle 70"/>
          <p:cNvSpPr>
            <a:spLocks noGrp="1" noChangeArrowheads="1"/>
          </p:cNvSpPr>
          <p:nvPr>
            <p:ph type="sldNum" sz="quarter" idx="4"/>
          </p:nvPr>
        </p:nvSpPr>
        <p:spPr>
          <a:xfrm>
            <a:off x="6553200" y="6248400"/>
            <a:ext cx="2133600" cy="457200"/>
          </a:xfrm>
        </p:spPr>
        <p:txBody>
          <a:bodyPr/>
          <a:lstStyle>
            <a:lvl1pPr>
              <a:defRPr/>
            </a:lvl1pPr>
          </a:lstStyle>
          <a:p>
            <a:fld id="{ED45ABDD-2E91-41FA-BD12-9C7F4FFFBBBD}" type="slidenum">
              <a:rPr lang="en-US"/>
              <a:pPr/>
              <a:t>‹#›</a:t>
            </a:fld>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05985576-DAB7-4571-B3B3-06C7F4D40C00}" type="slidenum">
              <a:rPr lang="en-US"/>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48350"/>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277813"/>
            <a:ext cx="6019800" cy="58483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89219963-A8D4-4B60-BB5C-5B5813A0BFBC}" type="slidenum">
              <a:rPr lang="en-US"/>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7813"/>
            <a:ext cx="8229600" cy="58483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3" name="Date Placeholder 2"/>
          <p:cNvSpPr>
            <a:spLocks noGrp="1"/>
          </p:cNvSpPr>
          <p:nvPr>
            <p:ph type="dt" sz="half" idx="10"/>
          </p:nvPr>
        </p:nvSpPr>
        <p:spPr>
          <a:xfrm>
            <a:off x="457200" y="6245225"/>
            <a:ext cx="2133600" cy="476250"/>
          </a:xfrm>
        </p:spPr>
        <p:txBody>
          <a:bodyPr/>
          <a:lstStyle>
            <a:lvl1pPr>
              <a:defRPr/>
            </a:lvl1pPr>
          </a:lstStyle>
          <a:p>
            <a:endParaRPr lang="en-US" dirty="0"/>
          </a:p>
        </p:txBody>
      </p:sp>
      <p:sp>
        <p:nvSpPr>
          <p:cNvPr id="4" name="Footer Placeholder 3"/>
          <p:cNvSpPr>
            <a:spLocks noGrp="1"/>
          </p:cNvSpPr>
          <p:nvPr>
            <p:ph type="ftr" sz="quarter" idx="11"/>
          </p:nvPr>
        </p:nvSpPr>
        <p:spPr>
          <a:xfrm>
            <a:off x="3124200" y="6245225"/>
            <a:ext cx="2895600" cy="476250"/>
          </a:xfrm>
        </p:spPr>
        <p:txBody>
          <a:bodyPr/>
          <a:lstStyle>
            <a:lvl1pPr>
              <a:defRPr/>
            </a:lvl1pPr>
          </a:lstStyle>
          <a:p>
            <a:endParaRPr lang="en-US" dirty="0"/>
          </a:p>
        </p:txBody>
      </p:sp>
      <p:sp>
        <p:nvSpPr>
          <p:cNvPr id="5" name="Slide Number Placeholder 4"/>
          <p:cNvSpPr>
            <a:spLocks noGrp="1"/>
          </p:cNvSpPr>
          <p:nvPr>
            <p:ph type="sldNum" sz="quarter" idx="12"/>
          </p:nvPr>
        </p:nvSpPr>
        <p:spPr>
          <a:xfrm>
            <a:off x="6553200" y="6245225"/>
            <a:ext cx="2133600" cy="476250"/>
          </a:xfrm>
        </p:spPr>
        <p:txBody>
          <a:bodyPr/>
          <a:lstStyle>
            <a:lvl1pPr>
              <a:defRPr/>
            </a:lvl1pPr>
          </a:lstStyle>
          <a:p>
            <a:fld id="{42F45F3A-EA2A-4E62-9696-18B6C00D9581}" type="slidenum">
              <a:rPr lang="en-US"/>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en-NZ"/>
          </a:p>
        </p:txBody>
      </p:sp>
      <p:sp>
        <p:nvSpPr>
          <p:cNvPr id="3" name="Table Placeholder 2"/>
          <p:cNvSpPr>
            <a:spLocks noGrp="1"/>
          </p:cNvSpPr>
          <p:nvPr>
            <p:ph type="tbl" idx="1"/>
          </p:nvPr>
        </p:nvSpPr>
        <p:spPr>
          <a:xfrm>
            <a:off x="457200" y="1600200"/>
            <a:ext cx="8229600" cy="4525963"/>
          </a:xfrm>
        </p:spPr>
        <p:txBody>
          <a:bodyPr/>
          <a:lstStyle/>
          <a:p>
            <a:endParaRPr lang="en-NZ" dirty="0"/>
          </a:p>
        </p:txBody>
      </p:sp>
      <p:sp>
        <p:nvSpPr>
          <p:cNvPr id="4" name="Date Placeholder 3"/>
          <p:cNvSpPr>
            <a:spLocks noGrp="1"/>
          </p:cNvSpPr>
          <p:nvPr>
            <p:ph type="dt" sz="half" idx="10"/>
          </p:nvPr>
        </p:nvSpPr>
        <p:spPr>
          <a:xfrm>
            <a:off x="457200" y="6245225"/>
            <a:ext cx="2133600" cy="476250"/>
          </a:xfrm>
        </p:spPr>
        <p:txBody>
          <a:bodyPr/>
          <a:lstStyle>
            <a:lvl1pPr>
              <a:defRPr/>
            </a:lvl1pPr>
          </a:lstStyle>
          <a:p>
            <a:endParaRPr lang="en-US" dirty="0"/>
          </a:p>
        </p:txBody>
      </p:sp>
      <p:sp>
        <p:nvSpPr>
          <p:cNvPr id="5" name="Footer Placeholder 4"/>
          <p:cNvSpPr>
            <a:spLocks noGrp="1"/>
          </p:cNvSpPr>
          <p:nvPr>
            <p:ph type="ftr" sz="quarter" idx="11"/>
          </p:nvPr>
        </p:nvSpPr>
        <p:spPr>
          <a:xfrm>
            <a:off x="3124200" y="6245225"/>
            <a:ext cx="2895600" cy="476250"/>
          </a:xfrm>
        </p:spPr>
        <p:txBody>
          <a:bodyPr/>
          <a:lstStyle>
            <a:lvl1pPr>
              <a:defRPr/>
            </a:lvl1pPr>
          </a:lstStyle>
          <a:p>
            <a:endParaRPr lang="en-US" dirty="0"/>
          </a:p>
        </p:txBody>
      </p:sp>
      <p:sp>
        <p:nvSpPr>
          <p:cNvPr id="6" name="Slide Number Placeholder 5"/>
          <p:cNvSpPr>
            <a:spLocks noGrp="1"/>
          </p:cNvSpPr>
          <p:nvPr>
            <p:ph type="sldNum" sz="quarter" idx="12"/>
          </p:nvPr>
        </p:nvSpPr>
        <p:spPr>
          <a:xfrm>
            <a:off x="6553200" y="6245225"/>
            <a:ext cx="2133600" cy="476250"/>
          </a:xfrm>
        </p:spPr>
        <p:txBody>
          <a:bodyPr/>
          <a:lstStyle>
            <a:lvl1pPr>
              <a:defRPr/>
            </a:lvl1pPr>
          </a:lstStyle>
          <a:p>
            <a:fld id="{25FFBCCF-A733-4105-9D5B-D8BE2B1D02C1}" type="slidenum">
              <a:rPr lang="en-US"/>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388CEF49-45D4-469F-8351-2CD8FEF7A7A8}" type="slidenum">
              <a:rPr lang="en-US"/>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19F7A8E7-7047-475B-87A7-8597A5C5A218}" type="slidenum">
              <a:rPr lang="en-US"/>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lvl1pPr>
              <a:defRPr/>
            </a:lvl1pPr>
          </a:lstStyle>
          <a:p>
            <a:endParaRPr lang="en-US" dirty="0"/>
          </a:p>
        </p:txBody>
      </p:sp>
      <p:sp>
        <p:nvSpPr>
          <p:cNvPr id="6" name="Footer Placeholder 5"/>
          <p:cNvSpPr>
            <a:spLocks noGrp="1"/>
          </p:cNvSpPr>
          <p:nvPr>
            <p:ph type="ftr" sz="quarter" idx="11"/>
          </p:nvPr>
        </p:nvSpPr>
        <p:spPr/>
        <p:txBody>
          <a:bodyPr/>
          <a:lstStyle>
            <a:lvl1pPr>
              <a:defRPr/>
            </a:lvl1pPr>
          </a:lstStyle>
          <a:p>
            <a:endParaRPr lang="en-US" dirty="0"/>
          </a:p>
        </p:txBody>
      </p:sp>
      <p:sp>
        <p:nvSpPr>
          <p:cNvPr id="7" name="Slide Number Placeholder 6"/>
          <p:cNvSpPr>
            <a:spLocks noGrp="1"/>
          </p:cNvSpPr>
          <p:nvPr>
            <p:ph type="sldNum" sz="quarter" idx="12"/>
          </p:nvPr>
        </p:nvSpPr>
        <p:spPr/>
        <p:txBody>
          <a:bodyPr/>
          <a:lstStyle>
            <a:lvl1pPr>
              <a:defRPr/>
            </a:lvl1pPr>
          </a:lstStyle>
          <a:p>
            <a:fld id="{34CC3B6D-C37D-4B59-9C2D-BDFA2FC595B4}" type="slidenum">
              <a:rPr lang="en-US"/>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lvl1pPr>
              <a:defRPr/>
            </a:lvl1pPr>
          </a:lstStyle>
          <a:p>
            <a:endParaRPr lang="en-US" dirty="0"/>
          </a:p>
        </p:txBody>
      </p:sp>
      <p:sp>
        <p:nvSpPr>
          <p:cNvPr id="8" name="Footer Placeholder 7"/>
          <p:cNvSpPr>
            <a:spLocks noGrp="1"/>
          </p:cNvSpPr>
          <p:nvPr>
            <p:ph type="ftr" sz="quarter" idx="11"/>
          </p:nvPr>
        </p:nvSpPr>
        <p:spPr/>
        <p:txBody>
          <a:bodyPr/>
          <a:lstStyle>
            <a:lvl1pPr>
              <a:defRPr/>
            </a:lvl1pPr>
          </a:lstStyle>
          <a:p>
            <a:endParaRPr lang="en-US" dirty="0"/>
          </a:p>
        </p:txBody>
      </p:sp>
      <p:sp>
        <p:nvSpPr>
          <p:cNvPr id="9" name="Slide Number Placeholder 8"/>
          <p:cNvSpPr>
            <a:spLocks noGrp="1"/>
          </p:cNvSpPr>
          <p:nvPr>
            <p:ph type="sldNum" sz="quarter" idx="12"/>
          </p:nvPr>
        </p:nvSpPr>
        <p:spPr/>
        <p:txBody>
          <a:bodyPr/>
          <a:lstStyle>
            <a:lvl1pPr>
              <a:defRPr/>
            </a:lvl1pPr>
          </a:lstStyle>
          <a:p>
            <a:fld id="{02113457-1865-4A9D-905D-1E15D22F84F9}" type="slidenum">
              <a:rPr lang="en-US"/>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lvl1pPr>
              <a:defRPr/>
            </a:lvl1pPr>
          </a:lstStyle>
          <a:p>
            <a:endParaRPr lang="en-US" dirty="0"/>
          </a:p>
        </p:txBody>
      </p:sp>
      <p:sp>
        <p:nvSpPr>
          <p:cNvPr id="4" name="Footer Placeholder 3"/>
          <p:cNvSpPr>
            <a:spLocks noGrp="1"/>
          </p:cNvSpPr>
          <p:nvPr>
            <p:ph type="ftr" sz="quarter" idx="11"/>
          </p:nvPr>
        </p:nvSpPr>
        <p:spPr/>
        <p:txBody>
          <a:bodyPr/>
          <a:lstStyle>
            <a:lvl1pPr>
              <a:defRPr/>
            </a:lvl1pPr>
          </a:lstStyle>
          <a:p>
            <a:endParaRPr lang="en-US" dirty="0"/>
          </a:p>
        </p:txBody>
      </p:sp>
      <p:sp>
        <p:nvSpPr>
          <p:cNvPr id="5" name="Slide Number Placeholder 4"/>
          <p:cNvSpPr>
            <a:spLocks noGrp="1"/>
          </p:cNvSpPr>
          <p:nvPr>
            <p:ph type="sldNum" sz="quarter" idx="12"/>
          </p:nvPr>
        </p:nvSpPr>
        <p:spPr/>
        <p:txBody>
          <a:bodyPr/>
          <a:lstStyle>
            <a:lvl1pPr>
              <a:defRPr/>
            </a:lvl1pPr>
          </a:lstStyle>
          <a:p>
            <a:fld id="{89FBBF13-ED57-4BA1-9740-374E5B1EDCE3}" type="slidenum">
              <a:rPr lang="en-US"/>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dirty="0"/>
          </a:p>
        </p:txBody>
      </p:sp>
      <p:sp>
        <p:nvSpPr>
          <p:cNvPr id="3" name="Footer Placeholder 2"/>
          <p:cNvSpPr>
            <a:spLocks noGrp="1"/>
          </p:cNvSpPr>
          <p:nvPr>
            <p:ph type="ftr" sz="quarter" idx="11"/>
          </p:nvPr>
        </p:nvSpPr>
        <p:spPr/>
        <p:txBody>
          <a:bodyPr/>
          <a:lstStyle>
            <a:lvl1pPr>
              <a:defRPr/>
            </a:lvl1pPr>
          </a:lstStyle>
          <a:p>
            <a:endParaRPr lang="en-US" dirty="0"/>
          </a:p>
        </p:txBody>
      </p:sp>
      <p:sp>
        <p:nvSpPr>
          <p:cNvPr id="4" name="Slide Number Placeholder 3"/>
          <p:cNvSpPr>
            <a:spLocks noGrp="1"/>
          </p:cNvSpPr>
          <p:nvPr>
            <p:ph type="sldNum" sz="quarter" idx="12"/>
          </p:nvPr>
        </p:nvSpPr>
        <p:spPr/>
        <p:txBody>
          <a:bodyPr/>
          <a:lstStyle>
            <a:lvl1pPr>
              <a:defRPr/>
            </a:lvl1pPr>
          </a:lstStyle>
          <a:p>
            <a:fld id="{EC2DFE95-9FCF-446D-8090-39F7FCA634B6}" type="slidenum">
              <a:rPr lang="en-US"/>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dirty="0"/>
          </a:p>
        </p:txBody>
      </p:sp>
      <p:sp>
        <p:nvSpPr>
          <p:cNvPr id="6" name="Footer Placeholder 5"/>
          <p:cNvSpPr>
            <a:spLocks noGrp="1"/>
          </p:cNvSpPr>
          <p:nvPr>
            <p:ph type="ftr" sz="quarter" idx="11"/>
          </p:nvPr>
        </p:nvSpPr>
        <p:spPr/>
        <p:txBody>
          <a:bodyPr/>
          <a:lstStyle>
            <a:lvl1pPr>
              <a:defRPr/>
            </a:lvl1pPr>
          </a:lstStyle>
          <a:p>
            <a:endParaRPr lang="en-US" dirty="0"/>
          </a:p>
        </p:txBody>
      </p:sp>
      <p:sp>
        <p:nvSpPr>
          <p:cNvPr id="7" name="Slide Number Placeholder 6"/>
          <p:cNvSpPr>
            <a:spLocks noGrp="1"/>
          </p:cNvSpPr>
          <p:nvPr>
            <p:ph type="sldNum" sz="quarter" idx="12"/>
          </p:nvPr>
        </p:nvSpPr>
        <p:spPr/>
        <p:txBody>
          <a:bodyPr/>
          <a:lstStyle>
            <a:lvl1pPr>
              <a:defRPr/>
            </a:lvl1pPr>
          </a:lstStyle>
          <a:p>
            <a:fld id="{F054EB00-C107-4270-A30A-C8B8B3B155FD}" type="slidenum">
              <a:rPr lang="en-US"/>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dirty="0"/>
          </a:p>
        </p:txBody>
      </p:sp>
      <p:sp>
        <p:nvSpPr>
          <p:cNvPr id="6" name="Footer Placeholder 5"/>
          <p:cNvSpPr>
            <a:spLocks noGrp="1"/>
          </p:cNvSpPr>
          <p:nvPr>
            <p:ph type="ftr" sz="quarter" idx="11"/>
          </p:nvPr>
        </p:nvSpPr>
        <p:spPr/>
        <p:txBody>
          <a:bodyPr/>
          <a:lstStyle>
            <a:lvl1pPr>
              <a:defRPr/>
            </a:lvl1pPr>
          </a:lstStyle>
          <a:p>
            <a:endParaRPr lang="en-US" dirty="0"/>
          </a:p>
        </p:txBody>
      </p:sp>
      <p:sp>
        <p:nvSpPr>
          <p:cNvPr id="7" name="Slide Number Placeholder 6"/>
          <p:cNvSpPr>
            <a:spLocks noGrp="1"/>
          </p:cNvSpPr>
          <p:nvPr>
            <p:ph type="sldNum" sz="quarter" idx="12"/>
          </p:nvPr>
        </p:nvSpPr>
        <p:spPr/>
        <p:txBody>
          <a:bodyPr/>
          <a:lstStyle>
            <a:lvl1pPr>
              <a:defRPr/>
            </a:lvl1pPr>
          </a:lstStyle>
          <a:p>
            <a:fld id="{8FDBD94E-7252-4E45-A0C4-BC3127811CE7}" type="slidenum">
              <a:rPr lang="en-US"/>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2754" name="Freeform 2"/>
          <p:cNvSpPr>
            <a:spLocks/>
          </p:cNvSpPr>
          <p:nvPr/>
        </p:nvSpPr>
        <p:spPr bwMode="hidden">
          <a:xfrm>
            <a:off x="6627813" y="6429375"/>
            <a:ext cx="285750" cy="209550"/>
          </a:xfrm>
          <a:custGeom>
            <a:avLst/>
            <a:gdLst/>
            <a:ahLst/>
            <a:cxnLst>
              <a:cxn ang="0">
                <a:pos x="0" y="132"/>
              </a:cxn>
              <a:cxn ang="0">
                <a:pos x="29" y="132"/>
              </a:cxn>
              <a:cxn ang="0">
                <a:pos x="77" y="108"/>
              </a:cxn>
              <a:cxn ang="0">
                <a:pos x="119" y="78"/>
              </a:cxn>
              <a:cxn ang="0">
                <a:pos x="155" y="48"/>
              </a:cxn>
              <a:cxn ang="0">
                <a:pos x="179" y="12"/>
              </a:cxn>
              <a:cxn ang="0">
                <a:pos x="173" y="6"/>
              </a:cxn>
              <a:cxn ang="0">
                <a:pos x="167" y="0"/>
              </a:cxn>
              <a:cxn ang="0">
                <a:pos x="137" y="42"/>
              </a:cxn>
              <a:cxn ang="0">
                <a:pos x="101" y="78"/>
              </a:cxn>
              <a:cxn ang="0">
                <a:pos x="53" y="108"/>
              </a:cxn>
              <a:cxn ang="0">
                <a:pos x="0" y="132"/>
              </a:cxn>
              <a:cxn ang="0">
                <a:pos x="0" y="132"/>
              </a:cxn>
            </a:cxnLst>
            <a:rect l="0" t="0" r="r" b="b"/>
            <a:pathLst>
              <a:path w="179" h="132">
                <a:moveTo>
                  <a:pt x="0" y="132"/>
                </a:moveTo>
                <a:lnTo>
                  <a:pt x="29" y="132"/>
                </a:lnTo>
                <a:lnTo>
                  <a:pt x="77" y="108"/>
                </a:lnTo>
                <a:lnTo>
                  <a:pt x="119" y="78"/>
                </a:lnTo>
                <a:lnTo>
                  <a:pt x="155" y="48"/>
                </a:lnTo>
                <a:lnTo>
                  <a:pt x="179" y="12"/>
                </a:lnTo>
                <a:lnTo>
                  <a:pt x="173" y="6"/>
                </a:lnTo>
                <a:lnTo>
                  <a:pt x="167" y="0"/>
                </a:lnTo>
                <a:lnTo>
                  <a:pt x="137" y="42"/>
                </a:lnTo>
                <a:lnTo>
                  <a:pt x="101" y="78"/>
                </a:lnTo>
                <a:lnTo>
                  <a:pt x="53" y="108"/>
                </a:lnTo>
                <a:lnTo>
                  <a:pt x="0" y="132"/>
                </a:lnTo>
                <a:lnTo>
                  <a:pt x="0" y="132"/>
                </a:lnTo>
                <a:close/>
              </a:path>
            </a:pathLst>
          </a:custGeom>
          <a:gradFill rotWithShape="0">
            <a:gsLst>
              <a:gs pos="0">
                <a:schemeClr val="accent2"/>
              </a:gs>
              <a:gs pos="100000">
                <a:schemeClr val="accent2">
                  <a:gamma/>
                  <a:shade val="87843"/>
                  <a:invGamma/>
                </a:schemeClr>
              </a:gs>
            </a:gsLst>
            <a:lin ang="18900000" scaled="1"/>
          </a:gradFill>
          <a:ln w="9525">
            <a:noFill/>
            <a:round/>
            <a:headEnd/>
            <a:tailEnd/>
          </a:ln>
        </p:spPr>
        <p:txBody>
          <a:bodyPr/>
          <a:lstStyle/>
          <a:p>
            <a:endParaRPr lang="en-NZ" dirty="0"/>
          </a:p>
        </p:txBody>
      </p:sp>
      <p:grpSp>
        <p:nvGrpSpPr>
          <p:cNvPr id="202755" name="Group 3"/>
          <p:cNvGrpSpPr>
            <a:grpSpLocks/>
          </p:cNvGrpSpPr>
          <p:nvPr/>
        </p:nvGrpSpPr>
        <p:grpSpPr bwMode="auto">
          <a:xfrm>
            <a:off x="3175" y="4267200"/>
            <a:ext cx="9140825" cy="2590800"/>
            <a:chOff x="2" y="2688"/>
            <a:chExt cx="5758" cy="1632"/>
          </a:xfrm>
        </p:grpSpPr>
        <p:sp>
          <p:nvSpPr>
            <p:cNvPr id="202756" name="Freeform 4"/>
            <p:cNvSpPr>
              <a:spLocks/>
            </p:cNvSpPr>
            <p:nvPr/>
          </p:nvSpPr>
          <p:spPr bwMode="hidden">
            <a:xfrm>
              <a:off x="2" y="2688"/>
              <a:ext cx="5758" cy="1632"/>
            </a:xfrm>
            <a:custGeom>
              <a:avLst/>
              <a:gdLst/>
              <a:ahLst/>
              <a:cxnLst>
                <a:cxn ang="0">
                  <a:pos x="5740" y="4316"/>
                </a:cxn>
                <a:cxn ang="0">
                  <a:pos x="0" y="4316"/>
                </a:cxn>
                <a:cxn ang="0">
                  <a:pos x="0" y="0"/>
                </a:cxn>
                <a:cxn ang="0">
                  <a:pos x="5740" y="0"/>
                </a:cxn>
                <a:cxn ang="0">
                  <a:pos x="5740" y="4316"/>
                </a:cxn>
                <a:cxn ang="0">
                  <a:pos x="5740" y="4316"/>
                </a:cxn>
              </a:cxnLst>
              <a:rect l="0" t="0" r="r" b="b"/>
              <a:pathLst>
                <a:path w="5740" h="4316">
                  <a:moveTo>
                    <a:pt x="5740" y="4316"/>
                  </a:moveTo>
                  <a:lnTo>
                    <a:pt x="0" y="4316"/>
                  </a:lnTo>
                  <a:lnTo>
                    <a:pt x="0" y="0"/>
                  </a:lnTo>
                  <a:lnTo>
                    <a:pt x="5740" y="0"/>
                  </a:lnTo>
                  <a:lnTo>
                    <a:pt x="5740" y="4316"/>
                  </a:lnTo>
                  <a:lnTo>
                    <a:pt x="5740" y="4316"/>
                  </a:lnTo>
                  <a:close/>
                </a:path>
              </a:pathLst>
            </a:custGeom>
            <a:gradFill rotWithShape="0">
              <a:gsLst>
                <a:gs pos="0">
                  <a:schemeClr val="bg1"/>
                </a:gs>
                <a:gs pos="100000">
                  <a:schemeClr val="accent2"/>
                </a:gs>
              </a:gsLst>
              <a:lin ang="5400000" scaled="1"/>
            </a:gradFill>
            <a:ln w="9525">
              <a:noFill/>
              <a:round/>
              <a:headEnd/>
              <a:tailEnd/>
            </a:ln>
          </p:spPr>
          <p:txBody>
            <a:bodyPr/>
            <a:lstStyle/>
            <a:p>
              <a:endParaRPr lang="en-NZ" dirty="0"/>
            </a:p>
          </p:txBody>
        </p:sp>
        <p:grpSp>
          <p:nvGrpSpPr>
            <p:cNvPr id="202757" name="Group 5"/>
            <p:cNvGrpSpPr>
              <a:grpSpLocks/>
            </p:cNvGrpSpPr>
            <p:nvPr userDrawn="1"/>
          </p:nvGrpSpPr>
          <p:grpSpPr bwMode="auto">
            <a:xfrm>
              <a:off x="3528" y="3715"/>
              <a:ext cx="792" cy="521"/>
              <a:chOff x="3527" y="3715"/>
              <a:chExt cx="792" cy="521"/>
            </a:xfrm>
          </p:grpSpPr>
          <p:sp>
            <p:nvSpPr>
              <p:cNvPr id="202758" name="Oval 6"/>
              <p:cNvSpPr>
                <a:spLocks noChangeArrowheads="1"/>
              </p:cNvSpPr>
              <p:nvPr/>
            </p:nvSpPr>
            <p:spPr bwMode="hidden">
              <a:xfrm>
                <a:off x="3686" y="3810"/>
                <a:ext cx="532" cy="327"/>
              </a:xfrm>
              <a:prstGeom prst="ellipse">
                <a:avLst/>
              </a:prstGeom>
              <a:gradFill rotWithShape="0">
                <a:gsLst>
                  <a:gs pos="0">
                    <a:schemeClr val="accent2"/>
                  </a:gs>
                  <a:gs pos="100000">
                    <a:schemeClr val="accent2">
                      <a:gamma/>
                      <a:shade val="90980"/>
                      <a:invGamma/>
                    </a:schemeClr>
                  </a:gs>
                </a:gsLst>
                <a:path path="shape">
                  <a:fillToRect l="50000" t="50000" r="50000" b="50000"/>
                </a:path>
              </a:gradFill>
              <a:ln w="9525">
                <a:noFill/>
                <a:round/>
                <a:headEnd/>
                <a:tailEnd/>
              </a:ln>
              <a:effectLst/>
            </p:spPr>
            <p:txBody>
              <a:bodyPr/>
              <a:lstStyle/>
              <a:p>
                <a:endParaRPr lang="en-NZ" dirty="0"/>
              </a:p>
            </p:txBody>
          </p:sp>
          <p:sp>
            <p:nvSpPr>
              <p:cNvPr id="202759" name="Oval 7"/>
              <p:cNvSpPr>
                <a:spLocks noChangeArrowheads="1"/>
              </p:cNvSpPr>
              <p:nvPr/>
            </p:nvSpPr>
            <p:spPr bwMode="hidden">
              <a:xfrm>
                <a:off x="3726" y="3840"/>
                <a:ext cx="452" cy="275"/>
              </a:xfrm>
              <a:prstGeom prst="ellipse">
                <a:avLst/>
              </a:prstGeom>
              <a:gradFill rotWithShape="0">
                <a:gsLst>
                  <a:gs pos="0">
                    <a:schemeClr val="accent2">
                      <a:gamma/>
                      <a:shade val="90980"/>
                      <a:invGamma/>
                    </a:schemeClr>
                  </a:gs>
                  <a:gs pos="100000">
                    <a:schemeClr val="accent2"/>
                  </a:gs>
                </a:gsLst>
                <a:lin ang="5400000" scaled="1"/>
              </a:gradFill>
              <a:ln w="9525">
                <a:noFill/>
                <a:round/>
                <a:headEnd/>
                <a:tailEnd/>
              </a:ln>
              <a:effectLst/>
            </p:spPr>
            <p:txBody>
              <a:bodyPr/>
              <a:lstStyle/>
              <a:p>
                <a:endParaRPr lang="en-NZ" dirty="0"/>
              </a:p>
            </p:txBody>
          </p:sp>
          <p:sp>
            <p:nvSpPr>
              <p:cNvPr id="202760" name="Oval 8"/>
              <p:cNvSpPr>
                <a:spLocks noChangeArrowheads="1"/>
              </p:cNvSpPr>
              <p:nvPr/>
            </p:nvSpPr>
            <p:spPr bwMode="hidden">
              <a:xfrm>
                <a:off x="3782" y="3872"/>
                <a:ext cx="344" cy="207"/>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endParaRPr lang="en-NZ" dirty="0"/>
              </a:p>
            </p:txBody>
          </p:sp>
          <p:sp>
            <p:nvSpPr>
              <p:cNvPr id="202761" name="Oval 9"/>
              <p:cNvSpPr>
                <a:spLocks noChangeArrowheads="1"/>
              </p:cNvSpPr>
              <p:nvPr/>
            </p:nvSpPr>
            <p:spPr bwMode="hidden">
              <a:xfrm>
                <a:off x="3822" y="3896"/>
                <a:ext cx="262" cy="159"/>
              </a:xfrm>
              <a:prstGeom prst="ellipse">
                <a:avLst/>
              </a:prstGeom>
              <a:gradFill rotWithShape="0">
                <a:gsLst>
                  <a:gs pos="0">
                    <a:schemeClr val="accent2">
                      <a:gamma/>
                      <a:shade val="96863"/>
                      <a:invGamma/>
                    </a:schemeClr>
                  </a:gs>
                  <a:gs pos="100000">
                    <a:schemeClr val="accent2"/>
                  </a:gs>
                </a:gsLst>
                <a:lin ang="5400000" scaled="1"/>
              </a:gradFill>
              <a:ln w="9525">
                <a:noFill/>
                <a:round/>
                <a:headEnd/>
                <a:tailEnd/>
              </a:ln>
              <a:effectLst/>
            </p:spPr>
            <p:txBody>
              <a:bodyPr/>
              <a:lstStyle/>
              <a:p>
                <a:endParaRPr lang="en-NZ" dirty="0"/>
              </a:p>
            </p:txBody>
          </p:sp>
          <p:sp>
            <p:nvSpPr>
              <p:cNvPr id="202762" name="Oval 10"/>
              <p:cNvSpPr>
                <a:spLocks noChangeArrowheads="1"/>
              </p:cNvSpPr>
              <p:nvPr/>
            </p:nvSpPr>
            <p:spPr bwMode="hidden">
              <a:xfrm>
                <a:off x="3856" y="3922"/>
                <a:ext cx="192" cy="107"/>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endParaRPr lang="en-NZ" dirty="0"/>
              </a:p>
            </p:txBody>
          </p:sp>
          <p:sp>
            <p:nvSpPr>
              <p:cNvPr id="202763" name="Freeform 11"/>
              <p:cNvSpPr>
                <a:spLocks/>
              </p:cNvSpPr>
              <p:nvPr/>
            </p:nvSpPr>
            <p:spPr bwMode="hidden">
              <a:xfrm>
                <a:off x="3575" y="3715"/>
                <a:ext cx="383" cy="161"/>
              </a:xfrm>
              <a:custGeom>
                <a:avLst/>
                <a:gdLst/>
                <a:ahLst/>
                <a:cxnLst>
                  <a:cxn ang="0">
                    <a:pos x="376" y="12"/>
                  </a:cxn>
                  <a:cxn ang="0">
                    <a:pos x="257" y="24"/>
                  </a:cxn>
                  <a:cxn ang="0">
                    <a:pos x="149" y="54"/>
                  </a:cxn>
                  <a:cxn ang="0">
                    <a:pos x="101" y="77"/>
                  </a:cxn>
                  <a:cxn ang="0">
                    <a:pos x="59" y="101"/>
                  </a:cxn>
                  <a:cxn ang="0">
                    <a:pos x="24" y="131"/>
                  </a:cxn>
                  <a:cxn ang="0">
                    <a:pos x="0" y="161"/>
                  </a:cxn>
                  <a:cxn ang="0">
                    <a:pos x="0" y="137"/>
                  </a:cxn>
                  <a:cxn ang="0">
                    <a:pos x="29" y="107"/>
                  </a:cxn>
                  <a:cxn ang="0">
                    <a:pos x="65" y="83"/>
                  </a:cxn>
                  <a:cxn ang="0">
                    <a:pos x="155" y="36"/>
                  </a:cxn>
                  <a:cxn ang="0">
                    <a:pos x="257" y="12"/>
                  </a:cxn>
                  <a:cxn ang="0">
                    <a:pos x="376" y="0"/>
                  </a:cxn>
                  <a:cxn ang="0">
                    <a:pos x="376" y="0"/>
                  </a:cxn>
                  <a:cxn ang="0">
                    <a:pos x="382" y="0"/>
                  </a:cxn>
                  <a:cxn ang="0">
                    <a:pos x="382" y="12"/>
                  </a:cxn>
                  <a:cxn ang="0">
                    <a:pos x="376" y="12"/>
                  </a:cxn>
                  <a:cxn ang="0">
                    <a:pos x="376" y="12"/>
                  </a:cxn>
                  <a:cxn ang="0">
                    <a:pos x="376" y="12"/>
                  </a:cxn>
                </a:cxnLst>
                <a:rect l="0" t="0" r="r" b="b"/>
                <a:pathLst>
                  <a:path w="382" h="161">
                    <a:moveTo>
                      <a:pt x="376" y="12"/>
                    </a:moveTo>
                    <a:lnTo>
                      <a:pt x="257" y="24"/>
                    </a:lnTo>
                    <a:lnTo>
                      <a:pt x="149" y="54"/>
                    </a:lnTo>
                    <a:lnTo>
                      <a:pt x="101" y="77"/>
                    </a:lnTo>
                    <a:lnTo>
                      <a:pt x="59" y="101"/>
                    </a:lnTo>
                    <a:lnTo>
                      <a:pt x="24" y="131"/>
                    </a:lnTo>
                    <a:lnTo>
                      <a:pt x="0" y="161"/>
                    </a:lnTo>
                    <a:lnTo>
                      <a:pt x="0" y="137"/>
                    </a:lnTo>
                    <a:lnTo>
                      <a:pt x="29" y="107"/>
                    </a:lnTo>
                    <a:lnTo>
                      <a:pt x="65" y="83"/>
                    </a:lnTo>
                    <a:lnTo>
                      <a:pt x="155" y="36"/>
                    </a:lnTo>
                    <a:lnTo>
                      <a:pt x="257" y="12"/>
                    </a:lnTo>
                    <a:lnTo>
                      <a:pt x="376" y="0"/>
                    </a:lnTo>
                    <a:lnTo>
                      <a:pt x="376" y="0"/>
                    </a:lnTo>
                    <a:lnTo>
                      <a:pt x="382" y="0"/>
                    </a:lnTo>
                    <a:lnTo>
                      <a:pt x="382" y="12"/>
                    </a:lnTo>
                    <a:lnTo>
                      <a:pt x="376" y="12"/>
                    </a:lnTo>
                    <a:lnTo>
                      <a:pt x="376" y="12"/>
                    </a:lnTo>
                    <a:lnTo>
                      <a:pt x="376" y="12"/>
                    </a:lnTo>
                    <a:close/>
                  </a:path>
                </a:pathLst>
              </a:custGeom>
              <a:gradFill rotWithShape="0">
                <a:gsLst>
                  <a:gs pos="0">
                    <a:schemeClr val="accent2">
                      <a:gamma/>
                      <a:shade val="94118"/>
                      <a:invGamma/>
                    </a:schemeClr>
                  </a:gs>
                  <a:gs pos="100000">
                    <a:schemeClr val="accent2"/>
                  </a:gs>
                </a:gsLst>
                <a:lin ang="5400000" scaled="1"/>
              </a:gradFill>
              <a:ln w="9525">
                <a:noFill/>
                <a:round/>
                <a:headEnd/>
                <a:tailEnd/>
              </a:ln>
            </p:spPr>
            <p:txBody>
              <a:bodyPr/>
              <a:lstStyle/>
              <a:p>
                <a:endParaRPr lang="en-NZ" dirty="0"/>
              </a:p>
            </p:txBody>
          </p:sp>
          <p:sp>
            <p:nvSpPr>
              <p:cNvPr id="202764" name="Freeform 12"/>
              <p:cNvSpPr>
                <a:spLocks/>
              </p:cNvSpPr>
              <p:nvPr/>
            </p:nvSpPr>
            <p:spPr bwMode="hidden">
              <a:xfrm>
                <a:off x="3695" y="4170"/>
                <a:ext cx="444" cy="66"/>
              </a:xfrm>
              <a:custGeom>
                <a:avLst/>
                <a:gdLst/>
                <a:ahLst/>
                <a:cxnLst>
                  <a:cxn ang="0">
                    <a:pos x="257" y="54"/>
                  </a:cxn>
                  <a:cxn ang="0">
                    <a:pos x="353" y="48"/>
                  </a:cxn>
                  <a:cxn ang="0">
                    <a:pos x="443" y="24"/>
                  </a:cxn>
                  <a:cxn ang="0">
                    <a:pos x="443" y="36"/>
                  </a:cxn>
                  <a:cxn ang="0">
                    <a:pos x="353" y="60"/>
                  </a:cxn>
                  <a:cxn ang="0">
                    <a:pos x="257" y="66"/>
                  </a:cxn>
                  <a:cxn ang="0">
                    <a:pos x="186" y="60"/>
                  </a:cxn>
                  <a:cxn ang="0">
                    <a:pos x="120" y="48"/>
                  </a:cxn>
                  <a:cxn ang="0">
                    <a:pos x="60" y="36"/>
                  </a:cxn>
                  <a:cxn ang="0">
                    <a:pos x="0" y="12"/>
                  </a:cxn>
                  <a:cxn ang="0">
                    <a:pos x="0" y="0"/>
                  </a:cxn>
                  <a:cxn ang="0">
                    <a:pos x="54" y="24"/>
                  </a:cxn>
                  <a:cxn ang="0">
                    <a:pos x="120" y="36"/>
                  </a:cxn>
                  <a:cxn ang="0">
                    <a:pos x="186" y="48"/>
                  </a:cxn>
                  <a:cxn ang="0">
                    <a:pos x="257" y="54"/>
                  </a:cxn>
                  <a:cxn ang="0">
                    <a:pos x="257" y="54"/>
                  </a:cxn>
                </a:cxnLst>
                <a:rect l="0" t="0" r="r" b="b"/>
                <a:pathLst>
                  <a:path w="443" h="66">
                    <a:moveTo>
                      <a:pt x="257" y="54"/>
                    </a:moveTo>
                    <a:lnTo>
                      <a:pt x="353" y="48"/>
                    </a:lnTo>
                    <a:lnTo>
                      <a:pt x="443" y="24"/>
                    </a:lnTo>
                    <a:lnTo>
                      <a:pt x="443" y="36"/>
                    </a:lnTo>
                    <a:lnTo>
                      <a:pt x="353" y="60"/>
                    </a:lnTo>
                    <a:lnTo>
                      <a:pt x="257" y="66"/>
                    </a:lnTo>
                    <a:lnTo>
                      <a:pt x="186" y="60"/>
                    </a:lnTo>
                    <a:lnTo>
                      <a:pt x="120" y="48"/>
                    </a:lnTo>
                    <a:lnTo>
                      <a:pt x="60" y="36"/>
                    </a:lnTo>
                    <a:lnTo>
                      <a:pt x="0" y="12"/>
                    </a:lnTo>
                    <a:lnTo>
                      <a:pt x="0" y="0"/>
                    </a:lnTo>
                    <a:lnTo>
                      <a:pt x="54" y="24"/>
                    </a:lnTo>
                    <a:lnTo>
                      <a:pt x="120" y="36"/>
                    </a:lnTo>
                    <a:lnTo>
                      <a:pt x="186" y="48"/>
                    </a:lnTo>
                    <a:lnTo>
                      <a:pt x="257" y="54"/>
                    </a:lnTo>
                    <a:lnTo>
                      <a:pt x="257" y="54"/>
                    </a:lnTo>
                    <a:close/>
                  </a:path>
                </a:pathLst>
              </a:custGeom>
              <a:gradFill rotWithShape="0">
                <a:gsLst>
                  <a:gs pos="0">
                    <a:schemeClr val="accent2">
                      <a:gamma/>
                      <a:shade val="84706"/>
                      <a:invGamma/>
                    </a:schemeClr>
                  </a:gs>
                  <a:gs pos="100000">
                    <a:schemeClr val="accent2"/>
                  </a:gs>
                </a:gsLst>
                <a:lin ang="18900000" scaled="1"/>
              </a:gradFill>
              <a:ln w="9525">
                <a:noFill/>
                <a:round/>
                <a:headEnd/>
                <a:tailEnd/>
              </a:ln>
            </p:spPr>
            <p:txBody>
              <a:bodyPr/>
              <a:lstStyle/>
              <a:p>
                <a:endParaRPr lang="en-NZ" dirty="0"/>
              </a:p>
            </p:txBody>
          </p:sp>
          <p:sp>
            <p:nvSpPr>
              <p:cNvPr id="202765" name="Freeform 13"/>
              <p:cNvSpPr>
                <a:spLocks/>
              </p:cNvSpPr>
              <p:nvPr/>
            </p:nvSpPr>
            <p:spPr bwMode="hidden">
              <a:xfrm>
                <a:off x="3527" y="3906"/>
                <a:ext cx="89" cy="216"/>
              </a:xfrm>
              <a:custGeom>
                <a:avLst/>
                <a:gdLst/>
                <a:ahLst/>
                <a:cxnLst>
                  <a:cxn ang="0">
                    <a:pos x="12" y="66"/>
                  </a:cxn>
                  <a:cxn ang="0">
                    <a:pos x="18" y="108"/>
                  </a:cxn>
                  <a:cxn ang="0">
                    <a:pos x="36" y="144"/>
                  </a:cxn>
                  <a:cxn ang="0">
                    <a:pos x="60" y="180"/>
                  </a:cxn>
                  <a:cxn ang="0">
                    <a:pos x="89" y="216"/>
                  </a:cxn>
                  <a:cxn ang="0">
                    <a:pos x="72" y="216"/>
                  </a:cxn>
                  <a:cxn ang="0">
                    <a:pos x="42" y="180"/>
                  </a:cxn>
                  <a:cxn ang="0">
                    <a:pos x="18" y="144"/>
                  </a:cxn>
                  <a:cxn ang="0">
                    <a:pos x="6" y="108"/>
                  </a:cxn>
                  <a:cxn ang="0">
                    <a:pos x="0" y="66"/>
                  </a:cxn>
                  <a:cxn ang="0">
                    <a:pos x="0" y="30"/>
                  </a:cxn>
                  <a:cxn ang="0">
                    <a:pos x="12" y="0"/>
                  </a:cxn>
                  <a:cxn ang="0">
                    <a:pos x="30" y="0"/>
                  </a:cxn>
                  <a:cxn ang="0">
                    <a:pos x="18" y="30"/>
                  </a:cxn>
                  <a:cxn ang="0">
                    <a:pos x="12" y="66"/>
                  </a:cxn>
                  <a:cxn ang="0">
                    <a:pos x="12" y="66"/>
                  </a:cxn>
                </a:cxnLst>
                <a:rect l="0" t="0" r="r" b="b"/>
                <a:pathLst>
                  <a:path w="89" h="216">
                    <a:moveTo>
                      <a:pt x="12" y="66"/>
                    </a:moveTo>
                    <a:lnTo>
                      <a:pt x="18" y="108"/>
                    </a:lnTo>
                    <a:lnTo>
                      <a:pt x="36" y="144"/>
                    </a:lnTo>
                    <a:lnTo>
                      <a:pt x="60" y="180"/>
                    </a:lnTo>
                    <a:lnTo>
                      <a:pt x="89" y="216"/>
                    </a:lnTo>
                    <a:lnTo>
                      <a:pt x="72" y="216"/>
                    </a:lnTo>
                    <a:lnTo>
                      <a:pt x="42" y="180"/>
                    </a:lnTo>
                    <a:lnTo>
                      <a:pt x="18" y="144"/>
                    </a:lnTo>
                    <a:lnTo>
                      <a:pt x="6" y="108"/>
                    </a:lnTo>
                    <a:lnTo>
                      <a:pt x="0" y="66"/>
                    </a:lnTo>
                    <a:lnTo>
                      <a:pt x="0" y="30"/>
                    </a:lnTo>
                    <a:lnTo>
                      <a:pt x="12" y="0"/>
                    </a:lnTo>
                    <a:lnTo>
                      <a:pt x="30" y="0"/>
                    </a:lnTo>
                    <a:lnTo>
                      <a:pt x="18" y="30"/>
                    </a:lnTo>
                    <a:lnTo>
                      <a:pt x="12" y="66"/>
                    </a:lnTo>
                    <a:lnTo>
                      <a:pt x="12" y="66"/>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endParaRPr lang="en-NZ" dirty="0"/>
              </a:p>
            </p:txBody>
          </p:sp>
          <p:sp>
            <p:nvSpPr>
              <p:cNvPr id="202766" name="Freeform 14"/>
              <p:cNvSpPr>
                <a:spLocks/>
              </p:cNvSpPr>
              <p:nvPr/>
            </p:nvSpPr>
            <p:spPr bwMode="hidden">
              <a:xfrm>
                <a:off x="3569" y="3745"/>
                <a:ext cx="750" cy="461"/>
              </a:xfrm>
              <a:custGeom>
                <a:avLst/>
                <a:gdLst/>
                <a:ahLst/>
                <a:cxnLst>
                  <a:cxn ang="0">
                    <a:pos x="382" y="443"/>
                  </a:cxn>
                  <a:cxn ang="0">
                    <a:pos x="311" y="437"/>
                  </a:cxn>
                  <a:cxn ang="0">
                    <a:pos x="245" y="425"/>
                  </a:cxn>
                  <a:cxn ang="0">
                    <a:pos x="185" y="407"/>
                  </a:cxn>
                  <a:cxn ang="0">
                    <a:pos x="131" y="383"/>
                  </a:cxn>
                  <a:cxn ang="0">
                    <a:pos x="83" y="347"/>
                  </a:cxn>
                  <a:cxn ang="0">
                    <a:pos x="53" y="311"/>
                  </a:cxn>
                  <a:cxn ang="0">
                    <a:pos x="30" y="269"/>
                  </a:cxn>
                  <a:cxn ang="0">
                    <a:pos x="24" y="227"/>
                  </a:cxn>
                  <a:cxn ang="0">
                    <a:pos x="30" y="185"/>
                  </a:cxn>
                  <a:cxn ang="0">
                    <a:pos x="53" y="143"/>
                  </a:cxn>
                  <a:cxn ang="0">
                    <a:pos x="83" y="107"/>
                  </a:cxn>
                  <a:cxn ang="0">
                    <a:pos x="131" y="77"/>
                  </a:cxn>
                  <a:cxn ang="0">
                    <a:pos x="185" y="47"/>
                  </a:cxn>
                  <a:cxn ang="0">
                    <a:pos x="245" y="30"/>
                  </a:cxn>
                  <a:cxn ang="0">
                    <a:pos x="311" y="18"/>
                  </a:cxn>
                  <a:cxn ang="0">
                    <a:pos x="382" y="12"/>
                  </a:cxn>
                  <a:cxn ang="0">
                    <a:pos x="478" y="18"/>
                  </a:cxn>
                  <a:cxn ang="0">
                    <a:pos x="562" y="41"/>
                  </a:cxn>
                  <a:cxn ang="0">
                    <a:pos x="562" y="36"/>
                  </a:cxn>
                  <a:cxn ang="0">
                    <a:pos x="562" y="30"/>
                  </a:cxn>
                  <a:cxn ang="0">
                    <a:pos x="478" y="6"/>
                  </a:cxn>
                  <a:cxn ang="0">
                    <a:pos x="382" y="0"/>
                  </a:cxn>
                  <a:cxn ang="0">
                    <a:pos x="305" y="6"/>
                  </a:cxn>
                  <a:cxn ang="0">
                    <a:pos x="233" y="18"/>
                  </a:cxn>
                  <a:cxn ang="0">
                    <a:pos x="167" y="41"/>
                  </a:cxn>
                  <a:cxn ang="0">
                    <a:pos x="113" y="65"/>
                  </a:cxn>
                  <a:cxn ang="0">
                    <a:pos x="65" y="101"/>
                  </a:cxn>
                  <a:cxn ang="0">
                    <a:pos x="30" y="137"/>
                  </a:cxn>
                  <a:cxn ang="0">
                    <a:pos x="6" y="179"/>
                  </a:cxn>
                  <a:cxn ang="0">
                    <a:pos x="0" y="227"/>
                  </a:cxn>
                  <a:cxn ang="0">
                    <a:pos x="6" y="275"/>
                  </a:cxn>
                  <a:cxn ang="0">
                    <a:pos x="30" y="317"/>
                  </a:cxn>
                  <a:cxn ang="0">
                    <a:pos x="65" y="359"/>
                  </a:cxn>
                  <a:cxn ang="0">
                    <a:pos x="113" y="395"/>
                  </a:cxn>
                  <a:cxn ang="0">
                    <a:pos x="167" y="419"/>
                  </a:cxn>
                  <a:cxn ang="0">
                    <a:pos x="233" y="443"/>
                  </a:cxn>
                  <a:cxn ang="0">
                    <a:pos x="305" y="455"/>
                  </a:cxn>
                  <a:cxn ang="0">
                    <a:pos x="382" y="461"/>
                  </a:cxn>
                  <a:cxn ang="0">
                    <a:pos x="448" y="455"/>
                  </a:cxn>
                  <a:cxn ang="0">
                    <a:pos x="508" y="449"/>
                  </a:cxn>
                  <a:cxn ang="0">
                    <a:pos x="609" y="413"/>
                  </a:cxn>
                  <a:cxn ang="0">
                    <a:pos x="657" y="389"/>
                  </a:cxn>
                  <a:cxn ang="0">
                    <a:pos x="693" y="359"/>
                  </a:cxn>
                  <a:cxn ang="0">
                    <a:pos x="723" y="329"/>
                  </a:cxn>
                  <a:cxn ang="0">
                    <a:pos x="747" y="293"/>
                  </a:cxn>
                  <a:cxn ang="0">
                    <a:pos x="741" y="287"/>
                  </a:cxn>
                  <a:cxn ang="0">
                    <a:pos x="729" y="281"/>
                  </a:cxn>
                  <a:cxn ang="0">
                    <a:pos x="711" y="317"/>
                  </a:cxn>
                  <a:cxn ang="0">
                    <a:pos x="681" y="347"/>
                  </a:cxn>
                  <a:cxn ang="0">
                    <a:pos x="645" y="377"/>
                  </a:cxn>
                  <a:cxn ang="0">
                    <a:pos x="604" y="401"/>
                  </a:cxn>
                  <a:cxn ang="0">
                    <a:pos x="502" y="431"/>
                  </a:cxn>
                  <a:cxn ang="0">
                    <a:pos x="442" y="443"/>
                  </a:cxn>
                  <a:cxn ang="0">
                    <a:pos x="382" y="443"/>
                  </a:cxn>
                  <a:cxn ang="0">
                    <a:pos x="382" y="443"/>
                  </a:cxn>
                </a:cxnLst>
                <a:rect l="0" t="0" r="r" b="b"/>
                <a:pathLst>
                  <a:path w="747" h="461">
                    <a:moveTo>
                      <a:pt x="382" y="443"/>
                    </a:moveTo>
                    <a:lnTo>
                      <a:pt x="311" y="437"/>
                    </a:lnTo>
                    <a:lnTo>
                      <a:pt x="245" y="425"/>
                    </a:lnTo>
                    <a:lnTo>
                      <a:pt x="185" y="407"/>
                    </a:lnTo>
                    <a:lnTo>
                      <a:pt x="131" y="383"/>
                    </a:lnTo>
                    <a:lnTo>
                      <a:pt x="83" y="347"/>
                    </a:lnTo>
                    <a:lnTo>
                      <a:pt x="53" y="311"/>
                    </a:lnTo>
                    <a:lnTo>
                      <a:pt x="30" y="269"/>
                    </a:lnTo>
                    <a:lnTo>
                      <a:pt x="24" y="227"/>
                    </a:lnTo>
                    <a:lnTo>
                      <a:pt x="30" y="185"/>
                    </a:lnTo>
                    <a:lnTo>
                      <a:pt x="53" y="143"/>
                    </a:lnTo>
                    <a:lnTo>
                      <a:pt x="83" y="107"/>
                    </a:lnTo>
                    <a:lnTo>
                      <a:pt x="131" y="77"/>
                    </a:lnTo>
                    <a:lnTo>
                      <a:pt x="185" y="47"/>
                    </a:lnTo>
                    <a:lnTo>
                      <a:pt x="245" y="30"/>
                    </a:lnTo>
                    <a:lnTo>
                      <a:pt x="311" y="18"/>
                    </a:lnTo>
                    <a:lnTo>
                      <a:pt x="382" y="12"/>
                    </a:lnTo>
                    <a:lnTo>
                      <a:pt x="478" y="18"/>
                    </a:lnTo>
                    <a:lnTo>
                      <a:pt x="562" y="41"/>
                    </a:lnTo>
                    <a:lnTo>
                      <a:pt x="562" y="36"/>
                    </a:lnTo>
                    <a:lnTo>
                      <a:pt x="562" y="30"/>
                    </a:lnTo>
                    <a:lnTo>
                      <a:pt x="478" y="6"/>
                    </a:lnTo>
                    <a:lnTo>
                      <a:pt x="382" y="0"/>
                    </a:lnTo>
                    <a:lnTo>
                      <a:pt x="305" y="6"/>
                    </a:lnTo>
                    <a:lnTo>
                      <a:pt x="233" y="18"/>
                    </a:lnTo>
                    <a:lnTo>
                      <a:pt x="167" y="41"/>
                    </a:lnTo>
                    <a:lnTo>
                      <a:pt x="113" y="65"/>
                    </a:lnTo>
                    <a:lnTo>
                      <a:pt x="65" y="101"/>
                    </a:lnTo>
                    <a:lnTo>
                      <a:pt x="30" y="137"/>
                    </a:lnTo>
                    <a:lnTo>
                      <a:pt x="6" y="179"/>
                    </a:lnTo>
                    <a:lnTo>
                      <a:pt x="0" y="227"/>
                    </a:lnTo>
                    <a:lnTo>
                      <a:pt x="6" y="275"/>
                    </a:lnTo>
                    <a:lnTo>
                      <a:pt x="30" y="317"/>
                    </a:lnTo>
                    <a:lnTo>
                      <a:pt x="65" y="359"/>
                    </a:lnTo>
                    <a:lnTo>
                      <a:pt x="113" y="395"/>
                    </a:lnTo>
                    <a:lnTo>
                      <a:pt x="167" y="419"/>
                    </a:lnTo>
                    <a:lnTo>
                      <a:pt x="233" y="443"/>
                    </a:lnTo>
                    <a:lnTo>
                      <a:pt x="305" y="455"/>
                    </a:lnTo>
                    <a:lnTo>
                      <a:pt x="382" y="461"/>
                    </a:lnTo>
                    <a:lnTo>
                      <a:pt x="448" y="455"/>
                    </a:lnTo>
                    <a:lnTo>
                      <a:pt x="508" y="449"/>
                    </a:lnTo>
                    <a:lnTo>
                      <a:pt x="609" y="413"/>
                    </a:lnTo>
                    <a:lnTo>
                      <a:pt x="657" y="389"/>
                    </a:lnTo>
                    <a:lnTo>
                      <a:pt x="693" y="359"/>
                    </a:lnTo>
                    <a:lnTo>
                      <a:pt x="723" y="329"/>
                    </a:lnTo>
                    <a:lnTo>
                      <a:pt x="747" y="293"/>
                    </a:lnTo>
                    <a:lnTo>
                      <a:pt x="741" y="287"/>
                    </a:lnTo>
                    <a:lnTo>
                      <a:pt x="729" y="281"/>
                    </a:lnTo>
                    <a:lnTo>
                      <a:pt x="711" y="317"/>
                    </a:lnTo>
                    <a:lnTo>
                      <a:pt x="681" y="347"/>
                    </a:lnTo>
                    <a:lnTo>
                      <a:pt x="645" y="377"/>
                    </a:lnTo>
                    <a:lnTo>
                      <a:pt x="604" y="401"/>
                    </a:lnTo>
                    <a:lnTo>
                      <a:pt x="502" y="431"/>
                    </a:lnTo>
                    <a:lnTo>
                      <a:pt x="442" y="443"/>
                    </a:lnTo>
                    <a:lnTo>
                      <a:pt x="382" y="443"/>
                    </a:lnTo>
                    <a:lnTo>
                      <a:pt x="382" y="443"/>
                    </a:lnTo>
                    <a:close/>
                  </a:path>
                </a:pathLst>
              </a:custGeom>
              <a:gradFill rotWithShape="0">
                <a:gsLst>
                  <a:gs pos="0">
                    <a:schemeClr val="accent2"/>
                  </a:gs>
                  <a:gs pos="100000">
                    <a:schemeClr val="accent2">
                      <a:gamma/>
                      <a:shade val="90980"/>
                      <a:invGamma/>
                    </a:schemeClr>
                  </a:gs>
                </a:gsLst>
                <a:path path="rect">
                  <a:fillToRect l="50000" t="50000" r="50000" b="50000"/>
                </a:path>
              </a:gradFill>
              <a:ln w="9525">
                <a:noFill/>
                <a:round/>
                <a:headEnd/>
                <a:tailEnd/>
              </a:ln>
            </p:spPr>
            <p:txBody>
              <a:bodyPr/>
              <a:lstStyle/>
              <a:p>
                <a:endParaRPr lang="en-NZ" dirty="0"/>
              </a:p>
            </p:txBody>
          </p:sp>
          <p:sp>
            <p:nvSpPr>
              <p:cNvPr id="202767" name="Freeform 15"/>
              <p:cNvSpPr>
                <a:spLocks/>
              </p:cNvSpPr>
              <p:nvPr/>
            </p:nvSpPr>
            <p:spPr bwMode="hidden">
              <a:xfrm>
                <a:off x="4037" y="3721"/>
                <a:ext cx="96" cy="30"/>
              </a:xfrm>
              <a:custGeom>
                <a:avLst/>
                <a:gdLst/>
                <a:ahLst/>
                <a:cxnLst>
                  <a:cxn ang="0">
                    <a:pos x="0" y="0"/>
                  </a:cxn>
                  <a:cxn ang="0">
                    <a:pos x="0" y="12"/>
                  </a:cxn>
                  <a:cxn ang="0">
                    <a:pos x="48" y="18"/>
                  </a:cxn>
                  <a:cxn ang="0">
                    <a:pos x="96" y="30"/>
                  </a:cxn>
                  <a:cxn ang="0">
                    <a:pos x="96" y="24"/>
                  </a:cxn>
                  <a:cxn ang="0">
                    <a:pos x="96" y="18"/>
                  </a:cxn>
                  <a:cxn ang="0">
                    <a:pos x="48" y="12"/>
                  </a:cxn>
                  <a:cxn ang="0">
                    <a:pos x="0" y="0"/>
                  </a:cxn>
                  <a:cxn ang="0">
                    <a:pos x="0" y="0"/>
                  </a:cxn>
                </a:cxnLst>
                <a:rect l="0" t="0" r="r" b="b"/>
                <a:pathLst>
                  <a:path w="96" h="30">
                    <a:moveTo>
                      <a:pt x="0" y="0"/>
                    </a:moveTo>
                    <a:lnTo>
                      <a:pt x="0" y="12"/>
                    </a:lnTo>
                    <a:lnTo>
                      <a:pt x="48" y="18"/>
                    </a:lnTo>
                    <a:lnTo>
                      <a:pt x="96" y="30"/>
                    </a:lnTo>
                    <a:lnTo>
                      <a:pt x="96" y="24"/>
                    </a:lnTo>
                    <a:lnTo>
                      <a:pt x="96" y="18"/>
                    </a:lnTo>
                    <a:lnTo>
                      <a:pt x="48" y="12"/>
                    </a:lnTo>
                    <a:lnTo>
                      <a:pt x="0" y="0"/>
                    </a:lnTo>
                    <a:lnTo>
                      <a:pt x="0" y="0"/>
                    </a:lnTo>
                    <a:close/>
                  </a:path>
                </a:pathLst>
              </a:custGeom>
              <a:gradFill rotWithShape="0">
                <a:gsLst>
                  <a:gs pos="0">
                    <a:schemeClr val="accent2"/>
                  </a:gs>
                  <a:gs pos="100000">
                    <a:schemeClr val="accent2">
                      <a:gamma/>
                      <a:shade val="87843"/>
                      <a:invGamma/>
                    </a:schemeClr>
                  </a:gs>
                </a:gsLst>
                <a:lin ang="0" scaled="1"/>
              </a:gradFill>
              <a:ln w="9525">
                <a:noFill/>
                <a:round/>
                <a:headEnd/>
                <a:tailEnd/>
              </a:ln>
            </p:spPr>
            <p:txBody>
              <a:bodyPr/>
              <a:lstStyle/>
              <a:p>
                <a:endParaRPr lang="en-NZ" dirty="0"/>
              </a:p>
            </p:txBody>
          </p:sp>
          <p:sp>
            <p:nvSpPr>
              <p:cNvPr id="202768" name="Oval 16"/>
              <p:cNvSpPr>
                <a:spLocks noChangeArrowheads="1"/>
              </p:cNvSpPr>
              <p:nvPr/>
            </p:nvSpPr>
            <p:spPr bwMode="hidden">
              <a:xfrm>
                <a:off x="3910" y="3948"/>
                <a:ext cx="84" cy="53"/>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endParaRPr lang="en-NZ" dirty="0"/>
              </a:p>
            </p:txBody>
          </p:sp>
        </p:grpSp>
        <p:grpSp>
          <p:nvGrpSpPr>
            <p:cNvPr id="202769" name="Group 17"/>
            <p:cNvGrpSpPr>
              <a:grpSpLocks/>
            </p:cNvGrpSpPr>
            <p:nvPr userDrawn="1"/>
          </p:nvGrpSpPr>
          <p:grpSpPr bwMode="auto">
            <a:xfrm>
              <a:off x="1776" y="3631"/>
              <a:ext cx="1626" cy="683"/>
              <a:chOff x="1776" y="3631"/>
              <a:chExt cx="1626" cy="683"/>
            </a:xfrm>
          </p:grpSpPr>
          <p:sp>
            <p:nvSpPr>
              <p:cNvPr id="202770" name="Oval 18"/>
              <p:cNvSpPr>
                <a:spLocks noChangeArrowheads="1"/>
              </p:cNvSpPr>
              <p:nvPr/>
            </p:nvSpPr>
            <p:spPr bwMode="hidden">
              <a:xfrm>
                <a:off x="2268" y="3934"/>
                <a:ext cx="638" cy="377"/>
              </a:xfrm>
              <a:prstGeom prst="ellipse">
                <a:avLst/>
              </a:prstGeom>
              <a:gradFill rotWithShape="0">
                <a:gsLst>
                  <a:gs pos="0">
                    <a:schemeClr val="accent2">
                      <a:gamma/>
                      <a:shade val="87843"/>
                      <a:invGamma/>
                    </a:schemeClr>
                  </a:gs>
                  <a:gs pos="100000">
                    <a:schemeClr val="accent2"/>
                  </a:gs>
                </a:gsLst>
                <a:lin ang="2700000" scaled="1"/>
              </a:gradFill>
              <a:ln w="9525">
                <a:noFill/>
                <a:round/>
                <a:headEnd/>
                <a:tailEnd/>
              </a:ln>
              <a:effectLst/>
            </p:spPr>
            <p:txBody>
              <a:bodyPr/>
              <a:lstStyle/>
              <a:p>
                <a:endParaRPr lang="en-NZ" dirty="0"/>
              </a:p>
            </p:txBody>
          </p:sp>
          <p:sp>
            <p:nvSpPr>
              <p:cNvPr id="202771" name="Oval 19"/>
              <p:cNvSpPr>
                <a:spLocks noChangeArrowheads="1"/>
              </p:cNvSpPr>
              <p:nvPr/>
            </p:nvSpPr>
            <p:spPr bwMode="hidden">
              <a:xfrm>
                <a:off x="2314" y="3958"/>
                <a:ext cx="543" cy="332"/>
              </a:xfrm>
              <a:prstGeom prst="ellipse">
                <a:avLst/>
              </a:prstGeom>
              <a:gradFill rotWithShape="0">
                <a:gsLst>
                  <a:gs pos="0">
                    <a:schemeClr val="accent2"/>
                  </a:gs>
                  <a:gs pos="100000">
                    <a:schemeClr val="accent2">
                      <a:gamma/>
                      <a:shade val="87843"/>
                      <a:invGamma/>
                    </a:schemeClr>
                  </a:gs>
                </a:gsLst>
                <a:lin ang="2700000" scaled="1"/>
              </a:gradFill>
              <a:ln w="9525">
                <a:noFill/>
                <a:round/>
                <a:headEnd/>
                <a:tailEnd/>
              </a:ln>
              <a:effectLst/>
            </p:spPr>
            <p:txBody>
              <a:bodyPr/>
              <a:lstStyle/>
              <a:p>
                <a:endParaRPr lang="en-NZ" dirty="0"/>
              </a:p>
            </p:txBody>
          </p:sp>
          <p:sp>
            <p:nvSpPr>
              <p:cNvPr id="202772" name="Oval 20"/>
              <p:cNvSpPr>
                <a:spLocks noChangeArrowheads="1"/>
              </p:cNvSpPr>
              <p:nvPr/>
            </p:nvSpPr>
            <p:spPr bwMode="hidden">
              <a:xfrm>
                <a:off x="2341" y="3979"/>
                <a:ext cx="501" cy="299"/>
              </a:xfrm>
              <a:prstGeom prst="ellipse">
                <a:avLst/>
              </a:prstGeom>
              <a:gradFill rotWithShape="0">
                <a:gsLst>
                  <a:gs pos="0">
                    <a:schemeClr val="accent2">
                      <a:gamma/>
                      <a:shade val="90980"/>
                      <a:invGamma/>
                    </a:schemeClr>
                  </a:gs>
                  <a:gs pos="100000">
                    <a:schemeClr val="accent2"/>
                  </a:gs>
                </a:gsLst>
                <a:lin ang="2700000" scaled="1"/>
              </a:gradFill>
              <a:ln w="9525">
                <a:noFill/>
                <a:round/>
                <a:headEnd/>
                <a:tailEnd/>
              </a:ln>
              <a:effectLst/>
            </p:spPr>
            <p:txBody>
              <a:bodyPr/>
              <a:lstStyle/>
              <a:p>
                <a:endParaRPr lang="en-NZ" dirty="0"/>
              </a:p>
            </p:txBody>
          </p:sp>
          <p:sp>
            <p:nvSpPr>
              <p:cNvPr id="202773" name="Oval 21"/>
              <p:cNvSpPr>
                <a:spLocks noChangeArrowheads="1"/>
              </p:cNvSpPr>
              <p:nvPr/>
            </p:nvSpPr>
            <p:spPr bwMode="hidden">
              <a:xfrm>
                <a:off x="2368" y="3997"/>
                <a:ext cx="444" cy="258"/>
              </a:xfrm>
              <a:prstGeom prst="ellipse">
                <a:avLst/>
              </a:prstGeom>
              <a:gradFill rotWithShape="0">
                <a:gsLst>
                  <a:gs pos="0">
                    <a:schemeClr val="accent2">
                      <a:gamma/>
                      <a:shade val="87843"/>
                      <a:invGamma/>
                    </a:schemeClr>
                  </a:gs>
                  <a:gs pos="100000">
                    <a:schemeClr val="accent2"/>
                  </a:gs>
                </a:gsLst>
                <a:lin ang="5400000" scaled="1"/>
              </a:gradFill>
              <a:ln w="9525">
                <a:noFill/>
                <a:round/>
                <a:headEnd/>
                <a:tailEnd/>
              </a:ln>
              <a:effectLst/>
            </p:spPr>
            <p:txBody>
              <a:bodyPr/>
              <a:lstStyle/>
              <a:p>
                <a:endParaRPr lang="en-NZ" dirty="0"/>
              </a:p>
            </p:txBody>
          </p:sp>
          <p:sp>
            <p:nvSpPr>
              <p:cNvPr id="202774" name="Oval 22"/>
              <p:cNvSpPr>
                <a:spLocks noChangeArrowheads="1"/>
              </p:cNvSpPr>
              <p:nvPr/>
            </p:nvSpPr>
            <p:spPr bwMode="hidden">
              <a:xfrm>
                <a:off x="2385" y="4005"/>
                <a:ext cx="413" cy="240"/>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endParaRPr lang="en-NZ" dirty="0"/>
              </a:p>
            </p:txBody>
          </p:sp>
          <p:sp>
            <p:nvSpPr>
              <p:cNvPr id="202775" name="Oval 23"/>
              <p:cNvSpPr>
                <a:spLocks noChangeArrowheads="1"/>
              </p:cNvSpPr>
              <p:nvPr/>
            </p:nvSpPr>
            <p:spPr bwMode="hidden">
              <a:xfrm>
                <a:off x="2437" y="4026"/>
                <a:ext cx="306" cy="192"/>
              </a:xfrm>
              <a:prstGeom prst="ellipse">
                <a:avLst/>
              </a:prstGeom>
              <a:gradFill rotWithShape="0">
                <a:gsLst>
                  <a:gs pos="0">
                    <a:schemeClr val="accent2">
                      <a:gamma/>
                      <a:shade val="87843"/>
                      <a:invGamma/>
                    </a:schemeClr>
                  </a:gs>
                  <a:gs pos="100000">
                    <a:schemeClr val="accent2"/>
                  </a:gs>
                </a:gsLst>
                <a:lin ang="5400000" scaled="1"/>
              </a:gradFill>
              <a:ln w="9525">
                <a:noFill/>
                <a:round/>
                <a:headEnd/>
                <a:tailEnd/>
              </a:ln>
              <a:effectLst/>
            </p:spPr>
            <p:txBody>
              <a:bodyPr/>
              <a:lstStyle/>
              <a:p>
                <a:endParaRPr lang="en-NZ" dirty="0"/>
              </a:p>
            </p:txBody>
          </p:sp>
          <p:sp>
            <p:nvSpPr>
              <p:cNvPr id="202776" name="Oval 24"/>
              <p:cNvSpPr>
                <a:spLocks noChangeArrowheads="1"/>
              </p:cNvSpPr>
              <p:nvPr/>
            </p:nvSpPr>
            <p:spPr bwMode="hidden">
              <a:xfrm>
                <a:off x="2476" y="4056"/>
                <a:ext cx="227" cy="135"/>
              </a:xfrm>
              <a:prstGeom prst="ellipse">
                <a:avLst/>
              </a:prstGeom>
              <a:gradFill rotWithShape="0">
                <a:gsLst>
                  <a:gs pos="0">
                    <a:schemeClr val="accent2"/>
                  </a:gs>
                  <a:gs pos="100000">
                    <a:schemeClr val="accent2">
                      <a:gamma/>
                      <a:shade val="90980"/>
                      <a:invGamma/>
                    </a:schemeClr>
                  </a:gs>
                </a:gsLst>
                <a:lin ang="2700000" scaled="1"/>
              </a:gradFill>
              <a:ln w="9525">
                <a:noFill/>
                <a:round/>
                <a:headEnd/>
                <a:tailEnd/>
              </a:ln>
              <a:effectLst/>
            </p:spPr>
            <p:txBody>
              <a:bodyPr/>
              <a:lstStyle/>
              <a:p>
                <a:endParaRPr lang="en-NZ" dirty="0"/>
              </a:p>
            </p:txBody>
          </p:sp>
          <p:sp>
            <p:nvSpPr>
              <p:cNvPr id="202777" name="Oval 25"/>
              <p:cNvSpPr>
                <a:spLocks noChangeArrowheads="1"/>
              </p:cNvSpPr>
              <p:nvPr/>
            </p:nvSpPr>
            <p:spPr bwMode="hidden">
              <a:xfrm>
                <a:off x="2542" y="4097"/>
                <a:ext cx="90" cy="60"/>
              </a:xfrm>
              <a:prstGeom prst="ellipse">
                <a:avLst/>
              </a:prstGeom>
              <a:gradFill rotWithShape="0">
                <a:gsLst>
                  <a:gs pos="0">
                    <a:schemeClr val="accent2"/>
                  </a:gs>
                  <a:gs pos="100000">
                    <a:schemeClr val="accent2">
                      <a:gamma/>
                      <a:shade val="90980"/>
                      <a:invGamma/>
                    </a:schemeClr>
                  </a:gs>
                </a:gsLst>
                <a:lin ang="0" scaled="1"/>
              </a:gradFill>
              <a:ln w="9525">
                <a:noFill/>
                <a:round/>
                <a:headEnd/>
                <a:tailEnd/>
              </a:ln>
              <a:effectLst/>
            </p:spPr>
            <p:txBody>
              <a:bodyPr/>
              <a:lstStyle/>
              <a:p>
                <a:endParaRPr lang="en-NZ" dirty="0"/>
              </a:p>
            </p:txBody>
          </p:sp>
          <p:sp>
            <p:nvSpPr>
              <p:cNvPr id="202778" name="Freeform 26"/>
              <p:cNvSpPr>
                <a:spLocks/>
              </p:cNvSpPr>
              <p:nvPr/>
            </p:nvSpPr>
            <p:spPr bwMode="hidden">
              <a:xfrm>
                <a:off x="2585" y="3822"/>
                <a:ext cx="449" cy="186"/>
              </a:xfrm>
              <a:custGeom>
                <a:avLst/>
                <a:gdLst/>
                <a:ahLst/>
                <a:cxnLst>
                  <a:cxn ang="0">
                    <a:pos x="6" y="6"/>
                  </a:cxn>
                  <a:cxn ang="0">
                    <a:pos x="78" y="12"/>
                  </a:cxn>
                  <a:cxn ang="0">
                    <a:pos x="150" y="18"/>
                  </a:cxn>
                  <a:cxn ang="0">
                    <a:pos x="215" y="36"/>
                  </a:cxn>
                  <a:cxn ang="0">
                    <a:pos x="275" y="60"/>
                  </a:cxn>
                  <a:cxn ang="0">
                    <a:pos x="329" y="84"/>
                  </a:cxn>
                  <a:cxn ang="0">
                    <a:pos x="377" y="114"/>
                  </a:cxn>
                  <a:cxn ang="0">
                    <a:pos x="419" y="150"/>
                  </a:cxn>
                  <a:cxn ang="0">
                    <a:pos x="448" y="186"/>
                  </a:cxn>
                  <a:cxn ang="0">
                    <a:pos x="448" y="162"/>
                  </a:cxn>
                  <a:cxn ang="0">
                    <a:pos x="413" y="126"/>
                  </a:cxn>
                  <a:cxn ang="0">
                    <a:pos x="371" y="96"/>
                  </a:cxn>
                  <a:cxn ang="0">
                    <a:pos x="323" y="66"/>
                  </a:cxn>
                  <a:cxn ang="0">
                    <a:pos x="269" y="48"/>
                  </a:cxn>
                  <a:cxn ang="0">
                    <a:pos x="144" y="12"/>
                  </a:cxn>
                  <a:cxn ang="0">
                    <a:pos x="78" y="6"/>
                  </a:cxn>
                  <a:cxn ang="0">
                    <a:pos x="6" y="0"/>
                  </a:cxn>
                  <a:cxn ang="0">
                    <a:pos x="0" y="0"/>
                  </a:cxn>
                  <a:cxn ang="0">
                    <a:pos x="0" y="0"/>
                  </a:cxn>
                  <a:cxn ang="0">
                    <a:pos x="0" y="6"/>
                  </a:cxn>
                  <a:cxn ang="0">
                    <a:pos x="0" y="6"/>
                  </a:cxn>
                  <a:cxn ang="0">
                    <a:pos x="6" y="6"/>
                  </a:cxn>
                  <a:cxn ang="0">
                    <a:pos x="6" y="6"/>
                  </a:cxn>
                </a:cxnLst>
                <a:rect l="0" t="0" r="r" b="b"/>
                <a:pathLst>
                  <a:path w="448" h="186">
                    <a:moveTo>
                      <a:pt x="6" y="6"/>
                    </a:moveTo>
                    <a:lnTo>
                      <a:pt x="78" y="12"/>
                    </a:lnTo>
                    <a:lnTo>
                      <a:pt x="150" y="18"/>
                    </a:lnTo>
                    <a:lnTo>
                      <a:pt x="215" y="36"/>
                    </a:lnTo>
                    <a:lnTo>
                      <a:pt x="275" y="60"/>
                    </a:lnTo>
                    <a:lnTo>
                      <a:pt x="329" y="84"/>
                    </a:lnTo>
                    <a:lnTo>
                      <a:pt x="377" y="114"/>
                    </a:lnTo>
                    <a:lnTo>
                      <a:pt x="419" y="150"/>
                    </a:lnTo>
                    <a:lnTo>
                      <a:pt x="448" y="186"/>
                    </a:lnTo>
                    <a:lnTo>
                      <a:pt x="448" y="162"/>
                    </a:lnTo>
                    <a:lnTo>
                      <a:pt x="413" y="126"/>
                    </a:lnTo>
                    <a:lnTo>
                      <a:pt x="371" y="96"/>
                    </a:lnTo>
                    <a:lnTo>
                      <a:pt x="323" y="66"/>
                    </a:lnTo>
                    <a:lnTo>
                      <a:pt x="269" y="48"/>
                    </a:lnTo>
                    <a:lnTo>
                      <a:pt x="144" y="12"/>
                    </a:lnTo>
                    <a:lnTo>
                      <a:pt x="78" y="6"/>
                    </a:lnTo>
                    <a:lnTo>
                      <a:pt x="6" y="0"/>
                    </a:lnTo>
                    <a:lnTo>
                      <a:pt x="0" y="0"/>
                    </a:lnTo>
                    <a:lnTo>
                      <a:pt x="0" y="0"/>
                    </a:lnTo>
                    <a:lnTo>
                      <a:pt x="0" y="6"/>
                    </a:lnTo>
                    <a:lnTo>
                      <a:pt x="0" y="6"/>
                    </a:lnTo>
                    <a:lnTo>
                      <a:pt x="6" y="6"/>
                    </a:lnTo>
                    <a:lnTo>
                      <a:pt x="6" y="6"/>
                    </a:lnTo>
                    <a:close/>
                  </a:path>
                </a:pathLst>
              </a:custGeom>
              <a:gradFill rotWithShape="0">
                <a:gsLst>
                  <a:gs pos="0">
                    <a:schemeClr val="accent2">
                      <a:gamma/>
                      <a:shade val="90980"/>
                      <a:invGamma/>
                    </a:schemeClr>
                  </a:gs>
                  <a:gs pos="100000">
                    <a:schemeClr val="accent2"/>
                  </a:gs>
                </a:gsLst>
                <a:lin ang="5400000" scaled="1"/>
              </a:gradFill>
              <a:ln w="9525">
                <a:noFill/>
                <a:round/>
                <a:headEnd/>
                <a:tailEnd/>
              </a:ln>
            </p:spPr>
            <p:txBody>
              <a:bodyPr/>
              <a:lstStyle/>
              <a:p>
                <a:endParaRPr lang="en-NZ" dirty="0"/>
              </a:p>
            </p:txBody>
          </p:sp>
          <p:sp>
            <p:nvSpPr>
              <p:cNvPr id="202779" name="Freeform 27"/>
              <p:cNvSpPr>
                <a:spLocks/>
              </p:cNvSpPr>
              <p:nvPr/>
            </p:nvSpPr>
            <p:spPr bwMode="hidden">
              <a:xfrm>
                <a:off x="2142" y="3852"/>
                <a:ext cx="892" cy="462"/>
              </a:xfrm>
              <a:custGeom>
                <a:avLst/>
                <a:gdLst/>
                <a:ahLst/>
                <a:cxnLst>
                  <a:cxn ang="0">
                    <a:pos x="23" y="276"/>
                  </a:cxn>
                  <a:cxn ang="0">
                    <a:pos x="29" y="222"/>
                  </a:cxn>
                  <a:cxn ang="0">
                    <a:pos x="59" y="174"/>
                  </a:cxn>
                  <a:cxn ang="0">
                    <a:pos x="95" y="132"/>
                  </a:cxn>
                  <a:cxn ang="0">
                    <a:pos x="149" y="96"/>
                  </a:cxn>
                  <a:cxn ang="0">
                    <a:pos x="209" y="60"/>
                  </a:cxn>
                  <a:cxn ang="0">
                    <a:pos x="281" y="36"/>
                  </a:cxn>
                  <a:cxn ang="0">
                    <a:pos x="364" y="24"/>
                  </a:cxn>
                  <a:cxn ang="0">
                    <a:pos x="448" y="18"/>
                  </a:cxn>
                  <a:cxn ang="0">
                    <a:pos x="532" y="24"/>
                  </a:cxn>
                  <a:cxn ang="0">
                    <a:pos x="609" y="36"/>
                  </a:cxn>
                  <a:cxn ang="0">
                    <a:pos x="681" y="60"/>
                  </a:cxn>
                  <a:cxn ang="0">
                    <a:pos x="741" y="96"/>
                  </a:cxn>
                  <a:cxn ang="0">
                    <a:pos x="795" y="132"/>
                  </a:cxn>
                  <a:cxn ang="0">
                    <a:pos x="831" y="174"/>
                  </a:cxn>
                  <a:cxn ang="0">
                    <a:pos x="861" y="222"/>
                  </a:cxn>
                  <a:cxn ang="0">
                    <a:pos x="867" y="276"/>
                  </a:cxn>
                  <a:cxn ang="0">
                    <a:pos x="855" y="330"/>
                  </a:cxn>
                  <a:cxn ang="0">
                    <a:pos x="831" y="378"/>
                  </a:cxn>
                  <a:cxn ang="0">
                    <a:pos x="783" y="426"/>
                  </a:cxn>
                  <a:cxn ang="0">
                    <a:pos x="723" y="462"/>
                  </a:cxn>
                  <a:cxn ang="0">
                    <a:pos x="765" y="462"/>
                  </a:cxn>
                  <a:cxn ang="0">
                    <a:pos x="819" y="426"/>
                  </a:cxn>
                  <a:cxn ang="0">
                    <a:pos x="855" y="378"/>
                  </a:cxn>
                  <a:cxn ang="0">
                    <a:pos x="884" y="330"/>
                  </a:cxn>
                  <a:cxn ang="0">
                    <a:pos x="890" y="276"/>
                  </a:cxn>
                  <a:cxn ang="0">
                    <a:pos x="884" y="222"/>
                  </a:cxn>
                  <a:cxn ang="0">
                    <a:pos x="855" y="168"/>
                  </a:cxn>
                  <a:cxn ang="0">
                    <a:pos x="813" y="120"/>
                  </a:cxn>
                  <a:cxn ang="0">
                    <a:pos x="759" y="84"/>
                  </a:cxn>
                  <a:cxn ang="0">
                    <a:pos x="693" y="48"/>
                  </a:cxn>
                  <a:cxn ang="0">
                    <a:pos x="621" y="24"/>
                  </a:cxn>
                  <a:cxn ang="0">
                    <a:pos x="538" y="6"/>
                  </a:cxn>
                  <a:cxn ang="0">
                    <a:pos x="448" y="0"/>
                  </a:cxn>
                  <a:cxn ang="0">
                    <a:pos x="358" y="6"/>
                  </a:cxn>
                  <a:cxn ang="0">
                    <a:pos x="275" y="24"/>
                  </a:cxn>
                  <a:cxn ang="0">
                    <a:pos x="197" y="48"/>
                  </a:cxn>
                  <a:cxn ang="0">
                    <a:pos x="131" y="84"/>
                  </a:cxn>
                  <a:cxn ang="0">
                    <a:pos x="77" y="120"/>
                  </a:cxn>
                  <a:cxn ang="0">
                    <a:pos x="35" y="168"/>
                  </a:cxn>
                  <a:cxn ang="0">
                    <a:pos x="12" y="222"/>
                  </a:cxn>
                  <a:cxn ang="0">
                    <a:pos x="0" y="276"/>
                  </a:cxn>
                  <a:cxn ang="0">
                    <a:pos x="6" y="330"/>
                  </a:cxn>
                  <a:cxn ang="0">
                    <a:pos x="35" y="378"/>
                  </a:cxn>
                  <a:cxn ang="0">
                    <a:pos x="71" y="426"/>
                  </a:cxn>
                  <a:cxn ang="0">
                    <a:pos x="125" y="462"/>
                  </a:cxn>
                  <a:cxn ang="0">
                    <a:pos x="167" y="462"/>
                  </a:cxn>
                  <a:cxn ang="0">
                    <a:pos x="107" y="426"/>
                  </a:cxn>
                  <a:cxn ang="0">
                    <a:pos x="59" y="378"/>
                  </a:cxn>
                  <a:cxn ang="0">
                    <a:pos x="35" y="330"/>
                  </a:cxn>
                  <a:cxn ang="0">
                    <a:pos x="23" y="276"/>
                  </a:cxn>
                  <a:cxn ang="0">
                    <a:pos x="23" y="276"/>
                  </a:cxn>
                </a:cxnLst>
                <a:rect l="0" t="0" r="r" b="b"/>
                <a:pathLst>
                  <a:path w="890" h="462">
                    <a:moveTo>
                      <a:pt x="23" y="276"/>
                    </a:moveTo>
                    <a:lnTo>
                      <a:pt x="29" y="222"/>
                    </a:lnTo>
                    <a:lnTo>
                      <a:pt x="59" y="174"/>
                    </a:lnTo>
                    <a:lnTo>
                      <a:pt x="95" y="132"/>
                    </a:lnTo>
                    <a:lnTo>
                      <a:pt x="149" y="96"/>
                    </a:lnTo>
                    <a:lnTo>
                      <a:pt x="209" y="60"/>
                    </a:lnTo>
                    <a:lnTo>
                      <a:pt x="281" y="36"/>
                    </a:lnTo>
                    <a:lnTo>
                      <a:pt x="364" y="24"/>
                    </a:lnTo>
                    <a:lnTo>
                      <a:pt x="448" y="18"/>
                    </a:lnTo>
                    <a:lnTo>
                      <a:pt x="532" y="24"/>
                    </a:lnTo>
                    <a:lnTo>
                      <a:pt x="609" y="36"/>
                    </a:lnTo>
                    <a:lnTo>
                      <a:pt x="681" y="60"/>
                    </a:lnTo>
                    <a:lnTo>
                      <a:pt x="741" y="96"/>
                    </a:lnTo>
                    <a:lnTo>
                      <a:pt x="795" y="132"/>
                    </a:lnTo>
                    <a:lnTo>
                      <a:pt x="831" y="174"/>
                    </a:lnTo>
                    <a:lnTo>
                      <a:pt x="861" y="222"/>
                    </a:lnTo>
                    <a:lnTo>
                      <a:pt x="867" y="276"/>
                    </a:lnTo>
                    <a:lnTo>
                      <a:pt x="855" y="330"/>
                    </a:lnTo>
                    <a:lnTo>
                      <a:pt x="831" y="378"/>
                    </a:lnTo>
                    <a:lnTo>
                      <a:pt x="783" y="426"/>
                    </a:lnTo>
                    <a:lnTo>
                      <a:pt x="723" y="462"/>
                    </a:lnTo>
                    <a:lnTo>
                      <a:pt x="765" y="462"/>
                    </a:lnTo>
                    <a:lnTo>
                      <a:pt x="819" y="426"/>
                    </a:lnTo>
                    <a:lnTo>
                      <a:pt x="855" y="378"/>
                    </a:lnTo>
                    <a:lnTo>
                      <a:pt x="884" y="330"/>
                    </a:lnTo>
                    <a:lnTo>
                      <a:pt x="890" y="276"/>
                    </a:lnTo>
                    <a:lnTo>
                      <a:pt x="884" y="222"/>
                    </a:lnTo>
                    <a:lnTo>
                      <a:pt x="855" y="168"/>
                    </a:lnTo>
                    <a:lnTo>
                      <a:pt x="813" y="120"/>
                    </a:lnTo>
                    <a:lnTo>
                      <a:pt x="759" y="84"/>
                    </a:lnTo>
                    <a:lnTo>
                      <a:pt x="693" y="48"/>
                    </a:lnTo>
                    <a:lnTo>
                      <a:pt x="621" y="24"/>
                    </a:lnTo>
                    <a:lnTo>
                      <a:pt x="538" y="6"/>
                    </a:lnTo>
                    <a:lnTo>
                      <a:pt x="448" y="0"/>
                    </a:lnTo>
                    <a:lnTo>
                      <a:pt x="358" y="6"/>
                    </a:lnTo>
                    <a:lnTo>
                      <a:pt x="275" y="24"/>
                    </a:lnTo>
                    <a:lnTo>
                      <a:pt x="197" y="48"/>
                    </a:lnTo>
                    <a:lnTo>
                      <a:pt x="131" y="84"/>
                    </a:lnTo>
                    <a:lnTo>
                      <a:pt x="77" y="120"/>
                    </a:lnTo>
                    <a:lnTo>
                      <a:pt x="35" y="168"/>
                    </a:lnTo>
                    <a:lnTo>
                      <a:pt x="12" y="222"/>
                    </a:lnTo>
                    <a:lnTo>
                      <a:pt x="0" y="276"/>
                    </a:lnTo>
                    <a:lnTo>
                      <a:pt x="6" y="330"/>
                    </a:lnTo>
                    <a:lnTo>
                      <a:pt x="35" y="378"/>
                    </a:lnTo>
                    <a:lnTo>
                      <a:pt x="71" y="426"/>
                    </a:lnTo>
                    <a:lnTo>
                      <a:pt x="125" y="462"/>
                    </a:lnTo>
                    <a:lnTo>
                      <a:pt x="167" y="462"/>
                    </a:lnTo>
                    <a:lnTo>
                      <a:pt x="107" y="426"/>
                    </a:lnTo>
                    <a:lnTo>
                      <a:pt x="59" y="378"/>
                    </a:lnTo>
                    <a:lnTo>
                      <a:pt x="35" y="330"/>
                    </a:lnTo>
                    <a:lnTo>
                      <a:pt x="23" y="276"/>
                    </a:lnTo>
                    <a:lnTo>
                      <a:pt x="23" y="276"/>
                    </a:lnTo>
                    <a:close/>
                  </a:path>
                </a:pathLst>
              </a:custGeom>
              <a:gradFill rotWithShape="0">
                <a:gsLst>
                  <a:gs pos="0">
                    <a:schemeClr val="accent2"/>
                  </a:gs>
                  <a:gs pos="100000">
                    <a:schemeClr val="accent2">
                      <a:gamma/>
                      <a:shade val="84706"/>
                      <a:invGamma/>
                    </a:schemeClr>
                  </a:gs>
                </a:gsLst>
                <a:lin ang="2700000" scaled="1"/>
              </a:gradFill>
              <a:ln w="9525">
                <a:noFill/>
                <a:round/>
                <a:headEnd/>
                <a:tailEnd/>
              </a:ln>
            </p:spPr>
            <p:txBody>
              <a:bodyPr/>
              <a:lstStyle/>
              <a:p>
                <a:endParaRPr lang="en-NZ" dirty="0"/>
              </a:p>
            </p:txBody>
          </p:sp>
          <p:sp>
            <p:nvSpPr>
              <p:cNvPr id="202780" name="Freeform 28"/>
              <p:cNvSpPr>
                <a:spLocks/>
              </p:cNvSpPr>
              <p:nvPr/>
            </p:nvSpPr>
            <p:spPr bwMode="hidden">
              <a:xfrm>
                <a:off x="2082" y="3828"/>
                <a:ext cx="407" cy="486"/>
              </a:xfrm>
              <a:custGeom>
                <a:avLst/>
                <a:gdLst/>
                <a:ahLst/>
                <a:cxnLst>
                  <a:cxn ang="0">
                    <a:pos x="18" y="300"/>
                  </a:cxn>
                  <a:cxn ang="0">
                    <a:pos x="24" y="246"/>
                  </a:cxn>
                  <a:cxn ang="0">
                    <a:pos x="48" y="198"/>
                  </a:cxn>
                  <a:cxn ang="0">
                    <a:pos x="83" y="150"/>
                  </a:cxn>
                  <a:cxn ang="0">
                    <a:pos x="131" y="108"/>
                  </a:cxn>
                  <a:cxn ang="0">
                    <a:pos x="185" y="72"/>
                  </a:cxn>
                  <a:cxn ang="0">
                    <a:pos x="251" y="42"/>
                  </a:cxn>
                  <a:cxn ang="0">
                    <a:pos x="329" y="24"/>
                  </a:cxn>
                  <a:cxn ang="0">
                    <a:pos x="406" y="6"/>
                  </a:cxn>
                  <a:cxn ang="0">
                    <a:pos x="406" y="0"/>
                  </a:cxn>
                  <a:cxn ang="0">
                    <a:pos x="323" y="12"/>
                  </a:cxn>
                  <a:cxn ang="0">
                    <a:pos x="245" y="36"/>
                  </a:cxn>
                  <a:cxn ang="0">
                    <a:pos x="179" y="66"/>
                  </a:cxn>
                  <a:cxn ang="0">
                    <a:pos x="119" y="102"/>
                  </a:cxn>
                  <a:cxn ang="0">
                    <a:pos x="72" y="144"/>
                  </a:cxn>
                  <a:cxn ang="0">
                    <a:pos x="30" y="192"/>
                  </a:cxn>
                  <a:cxn ang="0">
                    <a:pos x="6" y="246"/>
                  </a:cxn>
                  <a:cxn ang="0">
                    <a:pos x="0" y="300"/>
                  </a:cxn>
                  <a:cxn ang="0">
                    <a:pos x="6" y="348"/>
                  </a:cxn>
                  <a:cxn ang="0">
                    <a:pos x="30" y="396"/>
                  </a:cxn>
                  <a:cxn ang="0">
                    <a:pos x="66" y="444"/>
                  </a:cxn>
                  <a:cxn ang="0">
                    <a:pos x="107" y="486"/>
                  </a:cxn>
                  <a:cxn ang="0">
                    <a:pos x="131" y="486"/>
                  </a:cxn>
                  <a:cxn ang="0">
                    <a:pos x="83" y="450"/>
                  </a:cxn>
                  <a:cxn ang="0">
                    <a:pos x="48" y="402"/>
                  </a:cxn>
                  <a:cxn ang="0">
                    <a:pos x="24" y="354"/>
                  </a:cxn>
                  <a:cxn ang="0">
                    <a:pos x="18" y="300"/>
                  </a:cxn>
                  <a:cxn ang="0">
                    <a:pos x="18" y="300"/>
                  </a:cxn>
                </a:cxnLst>
                <a:rect l="0" t="0" r="r" b="b"/>
                <a:pathLst>
                  <a:path w="406" h="486">
                    <a:moveTo>
                      <a:pt x="18" y="300"/>
                    </a:moveTo>
                    <a:lnTo>
                      <a:pt x="24" y="246"/>
                    </a:lnTo>
                    <a:lnTo>
                      <a:pt x="48" y="198"/>
                    </a:lnTo>
                    <a:lnTo>
                      <a:pt x="83" y="150"/>
                    </a:lnTo>
                    <a:lnTo>
                      <a:pt x="131" y="108"/>
                    </a:lnTo>
                    <a:lnTo>
                      <a:pt x="185" y="72"/>
                    </a:lnTo>
                    <a:lnTo>
                      <a:pt x="251" y="42"/>
                    </a:lnTo>
                    <a:lnTo>
                      <a:pt x="329" y="24"/>
                    </a:lnTo>
                    <a:lnTo>
                      <a:pt x="406" y="6"/>
                    </a:lnTo>
                    <a:lnTo>
                      <a:pt x="406" y="0"/>
                    </a:lnTo>
                    <a:lnTo>
                      <a:pt x="323" y="12"/>
                    </a:lnTo>
                    <a:lnTo>
                      <a:pt x="245" y="36"/>
                    </a:lnTo>
                    <a:lnTo>
                      <a:pt x="179" y="66"/>
                    </a:lnTo>
                    <a:lnTo>
                      <a:pt x="119" y="102"/>
                    </a:lnTo>
                    <a:lnTo>
                      <a:pt x="72" y="144"/>
                    </a:lnTo>
                    <a:lnTo>
                      <a:pt x="30" y="192"/>
                    </a:lnTo>
                    <a:lnTo>
                      <a:pt x="6" y="246"/>
                    </a:lnTo>
                    <a:lnTo>
                      <a:pt x="0" y="300"/>
                    </a:lnTo>
                    <a:lnTo>
                      <a:pt x="6" y="348"/>
                    </a:lnTo>
                    <a:lnTo>
                      <a:pt x="30" y="396"/>
                    </a:lnTo>
                    <a:lnTo>
                      <a:pt x="66" y="444"/>
                    </a:lnTo>
                    <a:lnTo>
                      <a:pt x="107" y="486"/>
                    </a:lnTo>
                    <a:lnTo>
                      <a:pt x="131" y="486"/>
                    </a:lnTo>
                    <a:lnTo>
                      <a:pt x="83" y="450"/>
                    </a:lnTo>
                    <a:lnTo>
                      <a:pt x="48" y="402"/>
                    </a:lnTo>
                    <a:lnTo>
                      <a:pt x="24" y="354"/>
                    </a:lnTo>
                    <a:lnTo>
                      <a:pt x="18" y="300"/>
                    </a:lnTo>
                    <a:lnTo>
                      <a:pt x="18" y="300"/>
                    </a:lnTo>
                    <a:close/>
                  </a:path>
                </a:pathLst>
              </a:custGeom>
              <a:gradFill rotWithShape="0">
                <a:gsLst>
                  <a:gs pos="0">
                    <a:schemeClr val="accent2"/>
                  </a:gs>
                  <a:gs pos="100000">
                    <a:schemeClr val="accent2">
                      <a:gamma/>
                      <a:shade val="90980"/>
                      <a:invGamma/>
                    </a:schemeClr>
                  </a:gs>
                </a:gsLst>
                <a:lin ang="0" scaled="1"/>
              </a:gradFill>
              <a:ln w="9525">
                <a:noFill/>
                <a:round/>
                <a:headEnd/>
                <a:tailEnd/>
              </a:ln>
            </p:spPr>
            <p:txBody>
              <a:bodyPr/>
              <a:lstStyle/>
              <a:p>
                <a:endParaRPr lang="en-NZ" dirty="0"/>
              </a:p>
            </p:txBody>
          </p:sp>
          <p:sp>
            <p:nvSpPr>
              <p:cNvPr id="202781" name="Freeform 29"/>
              <p:cNvSpPr>
                <a:spLocks/>
              </p:cNvSpPr>
              <p:nvPr/>
            </p:nvSpPr>
            <p:spPr bwMode="hidden">
              <a:xfrm>
                <a:off x="2987" y="4044"/>
                <a:ext cx="108" cy="252"/>
              </a:xfrm>
              <a:custGeom>
                <a:avLst/>
                <a:gdLst/>
                <a:ahLst/>
                <a:cxnLst>
                  <a:cxn ang="0">
                    <a:pos x="89" y="84"/>
                  </a:cxn>
                  <a:cxn ang="0">
                    <a:pos x="83" y="132"/>
                  </a:cxn>
                  <a:cxn ang="0">
                    <a:pos x="65" y="174"/>
                  </a:cxn>
                  <a:cxn ang="0">
                    <a:pos x="36" y="216"/>
                  </a:cxn>
                  <a:cxn ang="0">
                    <a:pos x="0" y="252"/>
                  </a:cxn>
                  <a:cxn ang="0">
                    <a:pos x="18" y="252"/>
                  </a:cxn>
                  <a:cxn ang="0">
                    <a:pos x="53" y="216"/>
                  </a:cxn>
                  <a:cxn ang="0">
                    <a:pos x="83" y="174"/>
                  </a:cxn>
                  <a:cxn ang="0">
                    <a:pos x="101" y="132"/>
                  </a:cxn>
                  <a:cxn ang="0">
                    <a:pos x="107" y="84"/>
                  </a:cxn>
                  <a:cxn ang="0">
                    <a:pos x="101" y="42"/>
                  </a:cxn>
                  <a:cxn ang="0">
                    <a:pos x="89" y="0"/>
                  </a:cxn>
                  <a:cxn ang="0">
                    <a:pos x="65" y="0"/>
                  </a:cxn>
                  <a:cxn ang="0">
                    <a:pos x="83" y="42"/>
                  </a:cxn>
                  <a:cxn ang="0">
                    <a:pos x="89" y="84"/>
                  </a:cxn>
                  <a:cxn ang="0">
                    <a:pos x="89" y="84"/>
                  </a:cxn>
                </a:cxnLst>
                <a:rect l="0" t="0" r="r" b="b"/>
                <a:pathLst>
                  <a:path w="107" h="252">
                    <a:moveTo>
                      <a:pt x="89" y="84"/>
                    </a:moveTo>
                    <a:lnTo>
                      <a:pt x="83" y="132"/>
                    </a:lnTo>
                    <a:lnTo>
                      <a:pt x="65" y="174"/>
                    </a:lnTo>
                    <a:lnTo>
                      <a:pt x="36" y="216"/>
                    </a:lnTo>
                    <a:lnTo>
                      <a:pt x="0" y="252"/>
                    </a:lnTo>
                    <a:lnTo>
                      <a:pt x="18" y="252"/>
                    </a:lnTo>
                    <a:lnTo>
                      <a:pt x="53" y="216"/>
                    </a:lnTo>
                    <a:lnTo>
                      <a:pt x="83" y="174"/>
                    </a:lnTo>
                    <a:lnTo>
                      <a:pt x="101" y="132"/>
                    </a:lnTo>
                    <a:lnTo>
                      <a:pt x="107" y="84"/>
                    </a:lnTo>
                    <a:lnTo>
                      <a:pt x="101" y="42"/>
                    </a:lnTo>
                    <a:lnTo>
                      <a:pt x="89" y="0"/>
                    </a:lnTo>
                    <a:lnTo>
                      <a:pt x="65" y="0"/>
                    </a:lnTo>
                    <a:lnTo>
                      <a:pt x="83" y="42"/>
                    </a:lnTo>
                    <a:lnTo>
                      <a:pt x="89" y="84"/>
                    </a:lnTo>
                    <a:lnTo>
                      <a:pt x="89" y="84"/>
                    </a:lnTo>
                    <a:close/>
                  </a:path>
                </a:pathLst>
              </a:custGeom>
              <a:gradFill rotWithShape="0">
                <a:gsLst>
                  <a:gs pos="0">
                    <a:schemeClr val="accent2"/>
                  </a:gs>
                  <a:gs pos="100000">
                    <a:schemeClr val="accent2">
                      <a:gamma/>
                      <a:shade val="81961"/>
                      <a:invGamma/>
                    </a:schemeClr>
                  </a:gs>
                </a:gsLst>
                <a:lin ang="5400000" scaled="1"/>
              </a:gradFill>
              <a:ln w="9525">
                <a:noFill/>
                <a:round/>
                <a:headEnd/>
                <a:tailEnd/>
              </a:ln>
            </p:spPr>
            <p:txBody>
              <a:bodyPr/>
              <a:lstStyle/>
              <a:p>
                <a:endParaRPr lang="en-NZ" dirty="0"/>
              </a:p>
            </p:txBody>
          </p:sp>
          <p:sp>
            <p:nvSpPr>
              <p:cNvPr id="202782" name="Freeform 30"/>
              <p:cNvSpPr>
                <a:spLocks/>
              </p:cNvSpPr>
              <p:nvPr/>
            </p:nvSpPr>
            <p:spPr bwMode="hidden">
              <a:xfrm>
                <a:off x="2068" y="3685"/>
                <a:ext cx="835" cy="150"/>
              </a:xfrm>
              <a:custGeom>
                <a:avLst/>
                <a:gdLst/>
                <a:ahLst/>
                <a:cxnLst>
                  <a:cxn ang="0">
                    <a:pos x="518" y="18"/>
                  </a:cxn>
                  <a:cxn ang="0">
                    <a:pos x="597" y="24"/>
                  </a:cxn>
                  <a:cxn ang="0">
                    <a:pos x="682" y="30"/>
                  </a:cxn>
                  <a:cxn ang="0">
                    <a:pos x="755" y="42"/>
                  </a:cxn>
                  <a:cxn ang="0">
                    <a:pos x="828" y="60"/>
                  </a:cxn>
                  <a:cxn ang="0">
                    <a:pos x="835" y="42"/>
                  </a:cxn>
                  <a:cxn ang="0">
                    <a:pos x="761" y="24"/>
                  </a:cxn>
                  <a:cxn ang="0">
                    <a:pos x="688" y="12"/>
                  </a:cxn>
                  <a:cxn ang="0">
                    <a:pos x="603" y="6"/>
                  </a:cxn>
                  <a:cxn ang="0">
                    <a:pos x="518" y="0"/>
                  </a:cxn>
                  <a:cxn ang="0">
                    <a:pos x="372" y="12"/>
                  </a:cxn>
                  <a:cxn ang="0">
                    <a:pos x="232" y="36"/>
                  </a:cxn>
                  <a:cxn ang="0">
                    <a:pos x="110" y="78"/>
                  </a:cxn>
                  <a:cxn ang="0">
                    <a:pos x="0" y="132"/>
                  </a:cxn>
                  <a:cxn ang="0">
                    <a:pos x="19" y="150"/>
                  </a:cxn>
                  <a:cxn ang="0">
                    <a:pos x="122" y="96"/>
                  </a:cxn>
                  <a:cxn ang="0">
                    <a:pos x="244" y="54"/>
                  </a:cxn>
                  <a:cxn ang="0">
                    <a:pos x="378" y="30"/>
                  </a:cxn>
                  <a:cxn ang="0">
                    <a:pos x="518" y="18"/>
                  </a:cxn>
                  <a:cxn ang="0">
                    <a:pos x="518" y="18"/>
                  </a:cxn>
                </a:cxnLst>
                <a:rect l="0" t="0" r="r" b="b"/>
                <a:pathLst>
                  <a:path w="835" h="150">
                    <a:moveTo>
                      <a:pt x="518" y="18"/>
                    </a:moveTo>
                    <a:lnTo>
                      <a:pt x="597" y="24"/>
                    </a:lnTo>
                    <a:lnTo>
                      <a:pt x="682" y="30"/>
                    </a:lnTo>
                    <a:lnTo>
                      <a:pt x="755" y="42"/>
                    </a:lnTo>
                    <a:lnTo>
                      <a:pt x="828" y="60"/>
                    </a:lnTo>
                    <a:lnTo>
                      <a:pt x="835" y="42"/>
                    </a:lnTo>
                    <a:lnTo>
                      <a:pt x="761" y="24"/>
                    </a:lnTo>
                    <a:lnTo>
                      <a:pt x="688" y="12"/>
                    </a:lnTo>
                    <a:lnTo>
                      <a:pt x="603" y="6"/>
                    </a:lnTo>
                    <a:lnTo>
                      <a:pt x="518" y="0"/>
                    </a:lnTo>
                    <a:lnTo>
                      <a:pt x="372" y="12"/>
                    </a:lnTo>
                    <a:lnTo>
                      <a:pt x="232" y="36"/>
                    </a:lnTo>
                    <a:lnTo>
                      <a:pt x="110" y="78"/>
                    </a:lnTo>
                    <a:lnTo>
                      <a:pt x="0" y="132"/>
                    </a:lnTo>
                    <a:lnTo>
                      <a:pt x="19" y="150"/>
                    </a:lnTo>
                    <a:lnTo>
                      <a:pt x="122" y="96"/>
                    </a:lnTo>
                    <a:lnTo>
                      <a:pt x="244" y="54"/>
                    </a:lnTo>
                    <a:lnTo>
                      <a:pt x="378" y="30"/>
                    </a:lnTo>
                    <a:lnTo>
                      <a:pt x="518" y="18"/>
                    </a:lnTo>
                    <a:lnTo>
                      <a:pt x="518" y="18"/>
                    </a:lnTo>
                    <a:close/>
                  </a:path>
                </a:pathLst>
              </a:custGeom>
              <a:solidFill>
                <a:schemeClr val="accent2"/>
              </a:solidFill>
              <a:ln w="9525">
                <a:noFill/>
                <a:round/>
                <a:headEnd/>
                <a:tailEnd/>
              </a:ln>
            </p:spPr>
            <p:txBody>
              <a:bodyPr/>
              <a:lstStyle/>
              <a:p>
                <a:endParaRPr lang="en-NZ" dirty="0"/>
              </a:p>
            </p:txBody>
          </p:sp>
          <p:sp>
            <p:nvSpPr>
              <p:cNvPr id="202783" name="Freeform 31"/>
              <p:cNvSpPr>
                <a:spLocks/>
              </p:cNvSpPr>
              <p:nvPr/>
            </p:nvSpPr>
            <p:spPr bwMode="hidden">
              <a:xfrm>
                <a:off x="1867" y="3853"/>
                <a:ext cx="171" cy="461"/>
              </a:xfrm>
              <a:custGeom>
                <a:avLst/>
                <a:gdLst/>
                <a:ahLst/>
                <a:cxnLst>
                  <a:cxn ang="0">
                    <a:pos x="31" y="263"/>
                  </a:cxn>
                  <a:cxn ang="0">
                    <a:pos x="43" y="191"/>
                  </a:cxn>
                  <a:cxn ang="0">
                    <a:pos x="67" y="131"/>
                  </a:cxn>
                  <a:cxn ang="0">
                    <a:pos x="116" y="72"/>
                  </a:cxn>
                  <a:cxn ang="0">
                    <a:pos x="171" y="18"/>
                  </a:cxn>
                  <a:cxn ang="0">
                    <a:pos x="153" y="0"/>
                  </a:cxn>
                  <a:cxn ang="0">
                    <a:pos x="86" y="60"/>
                  </a:cxn>
                  <a:cxn ang="0">
                    <a:pos x="43" y="120"/>
                  </a:cxn>
                  <a:cxn ang="0">
                    <a:pos x="13" y="191"/>
                  </a:cxn>
                  <a:cxn ang="0">
                    <a:pos x="0" y="263"/>
                  </a:cxn>
                  <a:cxn ang="0">
                    <a:pos x="6" y="317"/>
                  </a:cxn>
                  <a:cxn ang="0">
                    <a:pos x="25" y="365"/>
                  </a:cxn>
                  <a:cxn ang="0">
                    <a:pos x="49" y="413"/>
                  </a:cxn>
                  <a:cxn ang="0">
                    <a:pos x="86" y="461"/>
                  </a:cxn>
                  <a:cxn ang="0">
                    <a:pos x="122" y="461"/>
                  </a:cxn>
                  <a:cxn ang="0">
                    <a:pos x="86" y="413"/>
                  </a:cxn>
                  <a:cxn ang="0">
                    <a:pos x="55" y="365"/>
                  </a:cxn>
                  <a:cxn ang="0">
                    <a:pos x="37" y="317"/>
                  </a:cxn>
                  <a:cxn ang="0">
                    <a:pos x="31" y="263"/>
                  </a:cxn>
                  <a:cxn ang="0">
                    <a:pos x="31" y="263"/>
                  </a:cxn>
                </a:cxnLst>
                <a:rect l="0" t="0" r="r" b="b"/>
                <a:pathLst>
                  <a:path w="171" h="461">
                    <a:moveTo>
                      <a:pt x="31" y="263"/>
                    </a:moveTo>
                    <a:lnTo>
                      <a:pt x="43" y="191"/>
                    </a:lnTo>
                    <a:lnTo>
                      <a:pt x="67" y="131"/>
                    </a:lnTo>
                    <a:lnTo>
                      <a:pt x="116" y="72"/>
                    </a:lnTo>
                    <a:lnTo>
                      <a:pt x="171" y="18"/>
                    </a:lnTo>
                    <a:lnTo>
                      <a:pt x="153" y="0"/>
                    </a:lnTo>
                    <a:lnTo>
                      <a:pt x="86" y="60"/>
                    </a:lnTo>
                    <a:lnTo>
                      <a:pt x="43" y="120"/>
                    </a:lnTo>
                    <a:lnTo>
                      <a:pt x="13" y="191"/>
                    </a:lnTo>
                    <a:lnTo>
                      <a:pt x="0" y="263"/>
                    </a:lnTo>
                    <a:lnTo>
                      <a:pt x="6" y="317"/>
                    </a:lnTo>
                    <a:lnTo>
                      <a:pt x="25" y="365"/>
                    </a:lnTo>
                    <a:lnTo>
                      <a:pt x="49" y="413"/>
                    </a:lnTo>
                    <a:lnTo>
                      <a:pt x="86" y="461"/>
                    </a:lnTo>
                    <a:lnTo>
                      <a:pt x="122" y="461"/>
                    </a:lnTo>
                    <a:lnTo>
                      <a:pt x="86" y="413"/>
                    </a:lnTo>
                    <a:lnTo>
                      <a:pt x="55" y="365"/>
                    </a:lnTo>
                    <a:lnTo>
                      <a:pt x="37" y="317"/>
                    </a:lnTo>
                    <a:lnTo>
                      <a:pt x="31" y="263"/>
                    </a:lnTo>
                    <a:lnTo>
                      <a:pt x="31" y="263"/>
                    </a:lnTo>
                    <a:close/>
                  </a:path>
                </a:pathLst>
              </a:custGeom>
              <a:solidFill>
                <a:schemeClr val="accent2"/>
              </a:solidFill>
              <a:ln w="9525">
                <a:noFill/>
                <a:round/>
                <a:headEnd/>
                <a:tailEnd/>
              </a:ln>
            </p:spPr>
            <p:txBody>
              <a:bodyPr/>
              <a:lstStyle/>
              <a:p>
                <a:endParaRPr lang="en-NZ" dirty="0"/>
              </a:p>
            </p:txBody>
          </p:sp>
          <p:sp>
            <p:nvSpPr>
              <p:cNvPr id="202784" name="Freeform 32"/>
              <p:cNvSpPr>
                <a:spLocks/>
              </p:cNvSpPr>
              <p:nvPr/>
            </p:nvSpPr>
            <p:spPr bwMode="hidden">
              <a:xfrm>
                <a:off x="2951" y="3751"/>
                <a:ext cx="360" cy="563"/>
              </a:xfrm>
              <a:custGeom>
                <a:avLst/>
                <a:gdLst/>
                <a:ahLst/>
                <a:cxnLst>
                  <a:cxn ang="0">
                    <a:pos x="360" y="365"/>
                  </a:cxn>
                  <a:cxn ang="0">
                    <a:pos x="353" y="305"/>
                  </a:cxn>
                  <a:cxn ang="0">
                    <a:pos x="335" y="251"/>
                  </a:cxn>
                  <a:cxn ang="0">
                    <a:pos x="305" y="204"/>
                  </a:cxn>
                  <a:cxn ang="0">
                    <a:pos x="262" y="156"/>
                  </a:cxn>
                  <a:cxn ang="0">
                    <a:pos x="213" y="108"/>
                  </a:cxn>
                  <a:cxn ang="0">
                    <a:pos x="159" y="66"/>
                  </a:cxn>
                  <a:cxn ang="0">
                    <a:pos x="92" y="30"/>
                  </a:cxn>
                  <a:cxn ang="0">
                    <a:pos x="19" y="0"/>
                  </a:cxn>
                  <a:cxn ang="0">
                    <a:pos x="0" y="12"/>
                  </a:cxn>
                  <a:cxn ang="0">
                    <a:pos x="67" y="42"/>
                  </a:cxn>
                  <a:cxn ang="0">
                    <a:pos x="134" y="78"/>
                  </a:cxn>
                  <a:cxn ang="0">
                    <a:pos x="189" y="114"/>
                  </a:cxn>
                  <a:cxn ang="0">
                    <a:pos x="238" y="162"/>
                  </a:cxn>
                  <a:cxn ang="0">
                    <a:pos x="274" y="210"/>
                  </a:cxn>
                  <a:cxn ang="0">
                    <a:pos x="299" y="257"/>
                  </a:cxn>
                  <a:cxn ang="0">
                    <a:pos x="317" y="311"/>
                  </a:cxn>
                  <a:cxn ang="0">
                    <a:pos x="323" y="365"/>
                  </a:cxn>
                  <a:cxn ang="0">
                    <a:pos x="317" y="419"/>
                  </a:cxn>
                  <a:cxn ang="0">
                    <a:pos x="299" y="467"/>
                  </a:cxn>
                  <a:cxn ang="0">
                    <a:pos x="274" y="515"/>
                  </a:cxn>
                  <a:cxn ang="0">
                    <a:pos x="238" y="563"/>
                  </a:cxn>
                  <a:cxn ang="0">
                    <a:pos x="268" y="563"/>
                  </a:cxn>
                  <a:cxn ang="0">
                    <a:pos x="311" y="515"/>
                  </a:cxn>
                  <a:cxn ang="0">
                    <a:pos x="335" y="467"/>
                  </a:cxn>
                  <a:cxn ang="0">
                    <a:pos x="353" y="419"/>
                  </a:cxn>
                  <a:cxn ang="0">
                    <a:pos x="360" y="365"/>
                  </a:cxn>
                  <a:cxn ang="0">
                    <a:pos x="360" y="365"/>
                  </a:cxn>
                </a:cxnLst>
                <a:rect l="0" t="0" r="r" b="b"/>
                <a:pathLst>
                  <a:path w="360" h="563">
                    <a:moveTo>
                      <a:pt x="360" y="365"/>
                    </a:moveTo>
                    <a:lnTo>
                      <a:pt x="353" y="305"/>
                    </a:lnTo>
                    <a:lnTo>
                      <a:pt x="335" y="251"/>
                    </a:lnTo>
                    <a:lnTo>
                      <a:pt x="305" y="204"/>
                    </a:lnTo>
                    <a:lnTo>
                      <a:pt x="262" y="156"/>
                    </a:lnTo>
                    <a:lnTo>
                      <a:pt x="213" y="108"/>
                    </a:lnTo>
                    <a:lnTo>
                      <a:pt x="159" y="66"/>
                    </a:lnTo>
                    <a:lnTo>
                      <a:pt x="92" y="30"/>
                    </a:lnTo>
                    <a:lnTo>
                      <a:pt x="19" y="0"/>
                    </a:lnTo>
                    <a:lnTo>
                      <a:pt x="0" y="12"/>
                    </a:lnTo>
                    <a:lnTo>
                      <a:pt x="67" y="42"/>
                    </a:lnTo>
                    <a:lnTo>
                      <a:pt x="134" y="78"/>
                    </a:lnTo>
                    <a:lnTo>
                      <a:pt x="189" y="114"/>
                    </a:lnTo>
                    <a:lnTo>
                      <a:pt x="238" y="162"/>
                    </a:lnTo>
                    <a:lnTo>
                      <a:pt x="274" y="210"/>
                    </a:lnTo>
                    <a:lnTo>
                      <a:pt x="299" y="257"/>
                    </a:lnTo>
                    <a:lnTo>
                      <a:pt x="317" y="311"/>
                    </a:lnTo>
                    <a:lnTo>
                      <a:pt x="323" y="365"/>
                    </a:lnTo>
                    <a:lnTo>
                      <a:pt x="317" y="419"/>
                    </a:lnTo>
                    <a:lnTo>
                      <a:pt x="299" y="467"/>
                    </a:lnTo>
                    <a:lnTo>
                      <a:pt x="274" y="515"/>
                    </a:lnTo>
                    <a:lnTo>
                      <a:pt x="238" y="563"/>
                    </a:lnTo>
                    <a:lnTo>
                      <a:pt x="268" y="563"/>
                    </a:lnTo>
                    <a:lnTo>
                      <a:pt x="311" y="515"/>
                    </a:lnTo>
                    <a:lnTo>
                      <a:pt x="335" y="467"/>
                    </a:lnTo>
                    <a:lnTo>
                      <a:pt x="353" y="419"/>
                    </a:lnTo>
                    <a:lnTo>
                      <a:pt x="360" y="365"/>
                    </a:lnTo>
                    <a:lnTo>
                      <a:pt x="360" y="365"/>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endParaRPr lang="en-NZ" dirty="0"/>
              </a:p>
            </p:txBody>
          </p:sp>
          <p:sp>
            <p:nvSpPr>
              <p:cNvPr id="202785" name="Freeform 33"/>
              <p:cNvSpPr>
                <a:spLocks/>
              </p:cNvSpPr>
              <p:nvPr/>
            </p:nvSpPr>
            <p:spPr bwMode="hidden">
              <a:xfrm>
                <a:off x="2318" y="3631"/>
                <a:ext cx="1078" cy="425"/>
              </a:xfrm>
              <a:custGeom>
                <a:avLst/>
                <a:gdLst/>
                <a:ahLst/>
                <a:cxnLst>
                  <a:cxn ang="0">
                    <a:pos x="1053" y="425"/>
                  </a:cxn>
                  <a:cxn ang="0">
                    <a:pos x="1078" y="419"/>
                  </a:cxn>
                  <a:cxn ang="0">
                    <a:pos x="1066" y="377"/>
                  </a:cxn>
                  <a:cxn ang="0">
                    <a:pos x="1047" y="336"/>
                  </a:cxn>
                  <a:cxn ang="0">
                    <a:pos x="986" y="252"/>
                  </a:cxn>
                  <a:cxn ang="0">
                    <a:pos x="907" y="180"/>
                  </a:cxn>
                  <a:cxn ang="0">
                    <a:pos x="810" y="120"/>
                  </a:cxn>
                  <a:cxn ang="0">
                    <a:pos x="694" y="72"/>
                  </a:cxn>
                  <a:cxn ang="0">
                    <a:pos x="560" y="30"/>
                  </a:cxn>
                  <a:cxn ang="0">
                    <a:pos x="420" y="6"/>
                  </a:cxn>
                  <a:cxn ang="0">
                    <a:pos x="268" y="0"/>
                  </a:cxn>
                  <a:cxn ang="0">
                    <a:pos x="134" y="6"/>
                  </a:cxn>
                  <a:cxn ang="0">
                    <a:pos x="0" y="24"/>
                  </a:cxn>
                  <a:cxn ang="0">
                    <a:pos x="12" y="36"/>
                  </a:cxn>
                  <a:cxn ang="0">
                    <a:pos x="134" y="18"/>
                  </a:cxn>
                  <a:cxn ang="0">
                    <a:pos x="268" y="12"/>
                  </a:cxn>
                  <a:cxn ang="0">
                    <a:pos x="420" y="18"/>
                  </a:cxn>
                  <a:cxn ang="0">
                    <a:pos x="554" y="42"/>
                  </a:cxn>
                  <a:cxn ang="0">
                    <a:pos x="682" y="84"/>
                  </a:cxn>
                  <a:cxn ang="0">
                    <a:pos x="798" y="132"/>
                  </a:cxn>
                  <a:cxn ang="0">
                    <a:pos x="895" y="192"/>
                  </a:cxn>
                  <a:cxn ang="0">
                    <a:pos x="968" y="264"/>
                  </a:cxn>
                  <a:cxn ang="0">
                    <a:pos x="999" y="300"/>
                  </a:cxn>
                  <a:cxn ang="0">
                    <a:pos x="1023" y="342"/>
                  </a:cxn>
                  <a:cxn ang="0">
                    <a:pos x="1041" y="383"/>
                  </a:cxn>
                  <a:cxn ang="0">
                    <a:pos x="1053" y="425"/>
                  </a:cxn>
                  <a:cxn ang="0">
                    <a:pos x="1053" y="425"/>
                  </a:cxn>
                </a:cxnLst>
                <a:rect l="0" t="0" r="r" b="b"/>
                <a:pathLst>
                  <a:path w="1078" h="425">
                    <a:moveTo>
                      <a:pt x="1053" y="425"/>
                    </a:moveTo>
                    <a:lnTo>
                      <a:pt x="1078" y="419"/>
                    </a:lnTo>
                    <a:lnTo>
                      <a:pt x="1066" y="377"/>
                    </a:lnTo>
                    <a:lnTo>
                      <a:pt x="1047" y="336"/>
                    </a:lnTo>
                    <a:lnTo>
                      <a:pt x="986" y="252"/>
                    </a:lnTo>
                    <a:lnTo>
                      <a:pt x="907" y="180"/>
                    </a:lnTo>
                    <a:lnTo>
                      <a:pt x="810" y="120"/>
                    </a:lnTo>
                    <a:lnTo>
                      <a:pt x="694" y="72"/>
                    </a:lnTo>
                    <a:lnTo>
                      <a:pt x="560" y="30"/>
                    </a:lnTo>
                    <a:lnTo>
                      <a:pt x="420" y="6"/>
                    </a:lnTo>
                    <a:lnTo>
                      <a:pt x="268" y="0"/>
                    </a:lnTo>
                    <a:lnTo>
                      <a:pt x="134" y="6"/>
                    </a:lnTo>
                    <a:lnTo>
                      <a:pt x="0" y="24"/>
                    </a:lnTo>
                    <a:lnTo>
                      <a:pt x="12" y="36"/>
                    </a:lnTo>
                    <a:lnTo>
                      <a:pt x="134" y="18"/>
                    </a:lnTo>
                    <a:lnTo>
                      <a:pt x="268" y="12"/>
                    </a:lnTo>
                    <a:lnTo>
                      <a:pt x="420" y="18"/>
                    </a:lnTo>
                    <a:lnTo>
                      <a:pt x="554" y="42"/>
                    </a:lnTo>
                    <a:lnTo>
                      <a:pt x="682" y="84"/>
                    </a:lnTo>
                    <a:lnTo>
                      <a:pt x="798" y="132"/>
                    </a:lnTo>
                    <a:lnTo>
                      <a:pt x="895" y="192"/>
                    </a:lnTo>
                    <a:lnTo>
                      <a:pt x="968" y="264"/>
                    </a:lnTo>
                    <a:lnTo>
                      <a:pt x="999" y="300"/>
                    </a:lnTo>
                    <a:lnTo>
                      <a:pt x="1023" y="342"/>
                    </a:lnTo>
                    <a:lnTo>
                      <a:pt x="1041" y="383"/>
                    </a:lnTo>
                    <a:lnTo>
                      <a:pt x="1053" y="425"/>
                    </a:lnTo>
                    <a:lnTo>
                      <a:pt x="1053" y="425"/>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endParaRPr lang="en-NZ" dirty="0"/>
              </a:p>
            </p:txBody>
          </p:sp>
          <p:sp>
            <p:nvSpPr>
              <p:cNvPr id="202786" name="Freeform 34"/>
              <p:cNvSpPr>
                <a:spLocks/>
              </p:cNvSpPr>
              <p:nvPr/>
            </p:nvSpPr>
            <p:spPr bwMode="hidden">
              <a:xfrm>
                <a:off x="3304" y="4080"/>
                <a:ext cx="98" cy="234"/>
              </a:xfrm>
              <a:custGeom>
                <a:avLst/>
                <a:gdLst/>
                <a:ahLst/>
                <a:cxnLst>
                  <a:cxn ang="0">
                    <a:pos x="0" y="234"/>
                  </a:cxn>
                  <a:cxn ang="0">
                    <a:pos x="25" y="234"/>
                  </a:cxn>
                  <a:cxn ang="0">
                    <a:pos x="55" y="186"/>
                  </a:cxn>
                  <a:cxn ang="0">
                    <a:pos x="80" y="138"/>
                  </a:cxn>
                  <a:cxn ang="0">
                    <a:pos x="92" y="90"/>
                  </a:cxn>
                  <a:cxn ang="0">
                    <a:pos x="98" y="36"/>
                  </a:cxn>
                  <a:cxn ang="0">
                    <a:pos x="98" y="0"/>
                  </a:cxn>
                  <a:cxn ang="0">
                    <a:pos x="74" y="0"/>
                  </a:cxn>
                  <a:cxn ang="0">
                    <a:pos x="74" y="36"/>
                  </a:cxn>
                  <a:cxn ang="0">
                    <a:pos x="67" y="90"/>
                  </a:cxn>
                  <a:cxn ang="0">
                    <a:pos x="55" y="138"/>
                  </a:cxn>
                  <a:cxn ang="0">
                    <a:pos x="31" y="186"/>
                  </a:cxn>
                  <a:cxn ang="0">
                    <a:pos x="0" y="234"/>
                  </a:cxn>
                  <a:cxn ang="0">
                    <a:pos x="0" y="234"/>
                  </a:cxn>
                </a:cxnLst>
                <a:rect l="0" t="0" r="r" b="b"/>
                <a:pathLst>
                  <a:path w="98" h="234">
                    <a:moveTo>
                      <a:pt x="0" y="234"/>
                    </a:moveTo>
                    <a:lnTo>
                      <a:pt x="25" y="234"/>
                    </a:lnTo>
                    <a:lnTo>
                      <a:pt x="55" y="186"/>
                    </a:lnTo>
                    <a:lnTo>
                      <a:pt x="80" y="138"/>
                    </a:lnTo>
                    <a:lnTo>
                      <a:pt x="92" y="90"/>
                    </a:lnTo>
                    <a:lnTo>
                      <a:pt x="98" y="36"/>
                    </a:lnTo>
                    <a:lnTo>
                      <a:pt x="98" y="0"/>
                    </a:lnTo>
                    <a:lnTo>
                      <a:pt x="74" y="0"/>
                    </a:lnTo>
                    <a:lnTo>
                      <a:pt x="74" y="36"/>
                    </a:lnTo>
                    <a:lnTo>
                      <a:pt x="67" y="90"/>
                    </a:lnTo>
                    <a:lnTo>
                      <a:pt x="55" y="138"/>
                    </a:lnTo>
                    <a:lnTo>
                      <a:pt x="31" y="186"/>
                    </a:lnTo>
                    <a:lnTo>
                      <a:pt x="0" y="234"/>
                    </a:lnTo>
                    <a:lnTo>
                      <a:pt x="0" y="234"/>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endParaRPr lang="en-NZ" dirty="0"/>
              </a:p>
            </p:txBody>
          </p:sp>
          <p:sp>
            <p:nvSpPr>
              <p:cNvPr id="202787" name="Freeform 35"/>
              <p:cNvSpPr>
                <a:spLocks/>
              </p:cNvSpPr>
              <p:nvPr/>
            </p:nvSpPr>
            <p:spPr bwMode="hidden">
              <a:xfrm>
                <a:off x="1776" y="3673"/>
                <a:ext cx="481" cy="641"/>
              </a:xfrm>
              <a:custGeom>
                <a:avLst/>
                <a:gdLst/>
                <a:ahLst/>
                <a:cxnLst>
                  <a:cxn ang="0">
                    <a:pos x="18" y="443"/>
                  </a:cxn>
                  <a:cxn ang="0">
                    <a:pos x="24" y="371"/>
                  </a:cxn>
                  <a:cxn ang="0">
                    <a:pos x="55" y="305"/>
                  </a:cxn>
                  <a:cxn ang="0">
                    <a:pos x="91" y="246"/>
                  </a:cxn>
                  <a:cxn ang="0">
                    <a:pos x="146" y="186"/>
                  </a:cxn>
                  <a:cxn ang="0">
                    <a:pos x="213" y="132"/>
                  </a:cxn>
                  <a:cxn ang="0">
                    <a:pos x="292" y="84"/>
                  </a:cxn>
                  <a:cxn ang="0">
                    <a:pos x="384" y="48"/>
                  </a:cxn>
                  <a:cxn ang="0">
                    <a:pos x="481" y="12"/>
                  </a:cxn>
                  <a:cxn ang="0">
                    <a:pos x="457" y="0"/>
                  </a:cxn>
                  <a:cxn ang="0">
                    <a:pos x="359" y="36"/>
                  </a:cxn>
                  <a:cxn ang="0">
                    <a:pos x="274" y="78"/>
                  </a:cxn>
                  <a:cxn ang="0">
                    <a:pos x="195" y="126"/>
                  </a:cxn>
                  <a:cxn ang="0">
                    <a:pos x="128" y="180"/>
                  </a:cxn>
                  <a:cxn ang="0">
                    <a:pos x="73" y="240"/>
                  </a:cxn>
                  <a:cxn ang="0">
                    <a:pos x="37" y="305"/>
                  </a:cxn>
                  <a:cxn ang="0">
                    <a:pos x="6" y="371"/>
                  </a:cxn>
                  <a:cxn ang="0">
                    <a:pos x="0" y="443"/>
                  </a:cxn>
                  <a:cxn ang="0">
                    <a:pos x="6" y="497"/>
                  </a:cxn>
                  <a:cxn ang="0">
                    <a:pos x="18" y="545"/>
                  </a:cxn>
                  <a:cxn ang="0">
                    <a:pos x="43" y="593"/>
                  </a:cxn>
                  <a:cxn ang="0">
                    <a:pos x="73" y="641"/>
                  </a:cxn>
                  <a:cxn ang="0">
                    <a:pos x="97" y="641"/>
                  </a:cxn>
                  <a:cxn ang="0">
                    <a:pos x="67" y="593"/>
                  </a:cxn>
                  <a:cxn ang="0">
                    <a:pos x="43" y="545"/>
                  </a:cxn>
                  <a:cxn ang="0">
                    <a:pos x="24" y="497"/>
                  </a:cxn>
                  <a:cxn ang="0">
                    <a:pos x="18" y="443"/>
                  </a:cxn>
                  <a:cxn ang="0">
                    <a:pos x="18" y="443"/>
                  </a:cxn>
                </a:cxnLst>
                <a:rect l="0" t="0" r="r" b="b"/>
                <a:pathLst>
                  <a:path w="481" h="641">
                    <a:moveTo>
                      <a:pt x="18" y="443"/>
                    </a:moveTo>
                    <a:lnTo>
                      <a:pt x="24" y="371"/>
                    </a:lnTo>
                    <a:lnTo>
                      <a:pt x="55" y="305"/>
                    </a:lnTo>
                    <a:lnTo>
                      <a:pt x="91" y="246"/>
                    </a:lnTo>
                    <a:lnTo>
                      <a:pt x="146" y="186"/>
                    </a:lnTo>
                    <a:lnTo>
                      <a:pt x="213" y="132"/>
                    </a:lnTo>
                    <a:lnTo>
                      <a:pt x="292" y="84"/>
                    </a:lnTo>
                    <a:lnTo>
                      <a:pt x="384" y="48"/>
                    </a:lnTo>
                    <a:lnTo>
                      <a:pt x="481" y="12"/>
                    </a:lnTo>
                    <a:lnTo>
                      <a:pt x="457" y="0"/>
                    </a:lnTo>
                    <a:lnTo>
                      <a:pt x="359" y="36"/>
                    </a:lnTo>
                    <a:lnTo>
                      <a:pt x="274" y="78"/>
                    </a:lnTo>
                    <a:lnTo>
                      <a:pt x="195" y="126"/>
                    </a:lnTo>
                    <a:lnTo>
                      <a:pt x="128" y="180"/>
                    </a:lnTo>
                    <a:lnTo>
                      <a:pt x="73" y="240"/>
                    </a:lnTo>
                    <a:lnTo>
                      <a:pt x="37" y="305"/>
                    </a:lnTo>
                    <a:lnTo>
                      <a:pt x="6" y="371"/>
                    </a:lnTo>
                    <a:lnTo>
                      <a:pt x="0" y="443"/>
                    </a:lnTo>
                    <a:lnTo>
                      <a:pt x="6" y="497"/>
                    </a:lnTo>
                    <a:lnTo>
                      <a:pt x="18" y="545"/>
                    </a:lnTo>
                    <a:lnTo>
                      <a:pt x="43" y="593"/>
                    </a:lnTo>
                    <a:lnTo>
                      <a:pt x="73" y="641"/>
                    </a:lnTo>
                    <a:lnTo>
                      <a:pt x="97" y="641"/>
                    </a:lnTo>
                    <a:lnTo>
                      <a:pt x="67" y="593"/>
                    </a:lnTo>
                    <a:lnTo>
                      <a:pt x="43" y="545"/>
                    </a:lnTo>
                    <a:lnTo>
                      <a:pt x="24" y="497"/>
                    </a:lnTo>
                    <a:lnTo>
                      <a:pt x="18" y="443"/>
                    </a:lnTo>
                    <a:lnTo>
                      <a:pt x="18" y="443"/>
                    </a:lnTo>
                    <a:close/>
                  </a:path>
                </a:pathLst>
              </a:custGeom>
              <a:solidFill>
                <a:schemeClr val="accent2"/>
              </a:solidFill>
              <a:ln w="9525">
                <a:noFill/>
                <a:round/>
                <a:headEnd/>
                <a:tailEnd/>
              </a:ln>
            </p:spPr>
            <p:txBody>
              <a:bodyPr/>
              <a:lstStyle/>
              <a:p>
                <a:endParaRPr lang="en-NZ" dirty="0"/>
              </a:p>
            </p:txBody>
          </p:sp>
        </p:grpSp>
        <p:grpSp>
          <p:nvGrpSpPr>
            <p:cNvPr id="202788" name="Group 36"/>
            <p:cNvGrpSpPr>
              <a:grpSpLocks/>
            </p:cNvGrpSpPr>
            <p:nvPr userDrawn="1"/>
          </p:nvGrpSpPr>
          <p:grpSpPr bwMode="auto">
            <a:xfrm>
              <a:off x="4128" y="3360"/>
              <a:ext cx="1351" cy="821"/>
              <a:chOff x="4128" y="3360"/>
              <a:chExt cx="1351" cy="821"/>
            </a:xfrm>
          </p:grpSpPr>
          <p:sp>
            <p:nvSpPr>
              <p:cNvPr id="202789" name="Freeform 37"/>
              <p:cNvSpPr>
                <a:spLocks noEditPoints="1"/>
              </p:cNvSpPr>
              <p:nvPr/>
            </p:nvSpPr>
            <p:spPr bwMode="hidden">
              <a:xfrm>
                <a:off x="4200" y="3402"/>
                <a:ext cx="1201" cy="731"/>
              </a:xfrm>
              <a:custGeom>
                <a:avLst/>
                <a:gdLst/>
                <a:ahLst/>
                <a:cxnLst>
                  <a:cxn ang="0">
                    <a:pos x="484" y="6"/>
                  </a:cxn>
                  <a:cxn ang="0">
                    <a:pos x="263" y="60"/>
                  </a:cxn>
                  <a:cxn ang="0">
                    <a:pos x="101" y="162"/>
                  </a:cxn>
                  <a:cxn ang="0">
                    <a:pos x="12" y="294"/>
                  </a:cxn>
                  <a:cxn ang="0">
                    <a:pos x="0" y="366"/>
                  </a:cxn>
                  <a:cxn ang="0">
                    <a:pos x="12" y="437"/>
                  </a:cxn>
                  <a:cxn ang="0">
                    <a:pos x="101" y="569"/>
                  </a:cxn>
                  <a:cxn ang="0">
                    <a:pos x="263" y="671"/>
                  </a:cxn>
                  <a:cxn ang="0">
                    <a:pos x="484" y="725"/>
                  </a:cxn>
                  <a:cxn ang="0">
                    <a:pos x="723" y="725"/>
                  </a:cxn>
                  <a:cxn ang="0">
                    <a:pos x="938" y="671"/>
                  </a:cxn>
                  <a:cxn ang="0">
                    <a:pos x="1100" y="569"/>
                  </a:cxn>
                  <a:cxn ang="0">
                    <a:pos x="1189" y="437"/>
                  </a:cxn>
                  <a:cxn ang="0">
                    <a:pos x="1201" y="366"/>
                  </a:cxn>
                  <a:cxn ang="0">
                    <a:pos x="1189" y="294"/>
                  </a:cxn>
                  <a:cxn ang="0">
                    <a:pos x="1100" y="162"/>
                  </a:cxn>
                  <a:cxn ang="0">
                    <a:pos x="938" y="60"/>
                  </a:cxn>
                  <a:cxn ang="0">
                    <a:pos x="723" y="6"/>
                  </a:cxn>
                  <a:cxn ang="0">
                    <a:pos x="604" y="0"/>
                  </a:cxn>
                  <a:cxn ang="0">
                    <a:pos x="490" y="701"/>
                  </a:cxn>
                  <a:cxn ang="0">
                    <a:pos x="287" y="647"/>
                  </a:cxn>
                  <a:cxn ang="0">
                    <a:pos x="131" y="557"/>
                  </a:cxn>
                  <a:cxn ang="0">
                    <a:pos x="48" y="437"/>
                  </a:cxn>
                  <a:cxn ang="0">
                    <a:pos x="36" y="366"/>
                  </a:cxn>
                  <a:cxn ang="0">
                    <a:pos x="48" y="300"/>
                  </a:cxn>
                  <a:cxn ang="0">
                    <a:pos x="131" y="174"/>
                  </a:cxn>
                  <a:cxn ang="0">
                    <a:pos x="287" y="84"/>
                  </a:cxn>
                  <a:cxn ang="0">
                    <a:pos x="490" y="30"/>
                  </a:cxn>
                  <a:cxn ang="0">
                    <a:pos x="717" y="30"/>
                  </a:cxn>
                  <a:cxn ang="0">
                    <a:pos x="920" y="84"/>
                  </a:cxn>
                  <a:cxn ang="0">
                    <a:pos x="1070" y="174"/>
                  </a:cxn>
                  <a:cxn ang="0">
                    <a:pos x="1153" y="300"/>
                  </a:cxn>
                  <a:cxn ang="0">
                    <a:pos x="1153" y="437"/>
                  </a:cxn>
                  <a:cxn ang="0">
                    <a:pos x="1070" y="557"/>
                  </a:cxn>
                  <a:cxn ang="0">
                    <a:pos x="920" y="647"/>
                  </a:cxn>
                  <a:cxn ang="0">
                    <a:pos x="717" y="701"/>
                  </a:cxn>
                  <a:cxn ang="0">
                    <a:pos x="604" y="707"/>
                  </a:cxn>
                </a:cxnLst>
                <a:rect l="0" t="0" r="r" b="b"/>
                <a:pathLst>
                  <a:path w="1201" h="731">
                    <a:moveTo>
                      <a:pt x="604" y="0"/>
                    </a:moveTo>
                    <a:lnTo>
                      <a:pt x="484" y="6"/>
                    </a:lnTo>
                    <a:lnTo>
                      <a:pt x="370" y="30"/>
                    </a:lnTo>
                    <a:lnTo>
                      <a:pt x="263" y="60"/>
                    </a:lnTo>
                    <a:lnTo>
                      <a:pt x="179" y="108"/>
                    </a:lnTo>
                    <a:lnTo>
                      <a:pt x="101" y="162"/>
                    </a:lnTo>
                    <a:lnTo>
                      <a:pt x="48" y="222"/>
                    </a:lnTo>
                    <a:lnTo>
                      <a:pt x="12" y="294"/>
                    </a:lnTo>
                    <a:lnTo>
                      <a:pt x="6" y="330"/>
                    </a:lnTo>
                    <a:lnTo>
                      <a:pt x="0" y="366"/>
                    </a:lnTo>
                    <a:lnTo>
                      <a:pt x="6" y="401"/>
                    </a:lnTo>
                    <a:lnTo>
                      <a:pt x="12" y="437"/>
                    </a:lnTo>
                    <a:lnTo>
                      <a:pt x="48" y="509"/>
                    </a:lnTo>
                    <a:lnTo>
                      <a:pt x="101" y="569"/>
                    </a:lnTo>
                    <a:lnTo>
                      <a:pt x="179" y="623"/>
                    </a:lnTo>
                    <a:lnTo>
                      <a:pt x="263" y="671"/>
                    </a:lnTo>
                    <a:lnTo>
                      <a:pt x="370" y="701"/>
                    </a:lnTo>
                    <a:lnTo>
                      <a:pt x="484" y="725"/>
                    </a:lnTo>
                    <a:lnTo>
                      <a:pt x="604" y="731"/>
                    </a:lnTo>
                    <a:lnTo>
                      <a:pt x="723" y="725"/>
                    </a:lnTo>
                    <a:lnTo>
                      <a:pt x="837" y="701"/>
                    </a:lnTo>
                    <a:lnTo>
                      <a:pt x="938" y="671"/>
                    </a:lnTo>
                    <a:lnTo>
                      <a:pt x="1028" y="623"/>
                    </a:lnTo>
                    <a:lnTo>
                      <a:pt x="1100" y="569"/>
                    </a:lnTo>
                    <a:lnTo>
                      <a:pt x="1153" y="509"/>
                    </a:lnTo>
                    <a:lnTo>
                      <a:pt x="1189" y="437"/>
                    </a:lnTo>
                    <a:lnTo>
                      <a:pt x="1201" y="401"/>
                    </a:lnTo>
                    <a:lnTo>
                      <a:pt x="1201" y="366"/>
                    </a:lnTo>
                    <a:lnTo>
                      <a:pt x="1201" y="330"/>
                    </a:lnTo>
                    <a:lnTo>
                      <a:pt x="1189" y="294"/>
                    </a:lnTo>
                    <a:lnTo>
                      <a:pt x="1153" y="222"/>
                    </a:lnTo>
                    <a:lnTo>
                      <a:pt x="1100" y="162"/>
                    </a:lnTo>
                    <a:lnTo>
                      <a:pt x="1028" y="108"/>
                    </a:lnTo>
                    <a:lnTo>
                      <a:pt x="938" y="60"/>
                    </a:lnTo>
                    <a:lnTo>
                      <a:pt x="837" y="30"/>
                    </a:lnTo>
                    <a:lnTo>
                      <a:pt x="723" y="6"/>
                    </a:lnTo>
                    <a:lnTo>
                      <a:pt x="604" y="0"/>
                    </a:lnTo>
                    <a:lnTo>
                      <a:pt x="604" y="0"/>
                    </a:lnTo>
                    <a:close/>
                    <a:moveTo>
                      <a:pt x="604" y="707"/>
                    </a:moveTo>
                    <a:lnTo>
                      <a:pt x="490" y="701"/>
                    </a:lnTo>
                    <a:lnTo>
                      <a:pt x="382" y="683"/>
                    </a:lnTo>
                    <a:lnTo>
                      <a:pt x="287" y="647"/>
                    </a:lnTo>
                    <a:lnTo>
                      <a:pt x="203" y="611"/>
                    </a:lnTo>
                    <a:lnTo>
                      <a:pt x="131" y="557"/>
                    </a:lnTo>
                    <a:lnTo>
                      <a:pt x="83" y="497"/>
                    </a:lnTo>
                    <a:lnTo>
                      <a:pt x="48" y="437"/>
                    </a:lnTo>
                    <a:lnTo>
                      <a:pt x="42" y="401"/>
                    </a:lnTo>
                    <a:lnTo>
                      <a:pt x="36" y="366"/>
                    </a:lnTo>
                    <a:lnTo>
                      <a:pt x="42" y="330"/>
                    </a:lnTo>
                    <a:lnTo>
                      <a:pt x="48" y="300"/>
                    </a:lnTo>
                    <a:lnTo>
                      <a:pt x="83" y="234"/>
                    </a:lnTo>
                    <a:lnTo>
                      <a:pt x="131" y="174"/>
                    </a:lnTo>
                    <a:lnTo>
                      <a:pt x="203" y="126"/>
                    </a:lnTo>
                    <a:lnTo>
                      <a:pt x="287" y="84"/>
                    </a:lnTo>
                    <a:lnTo>
                      <a:pt x="382" y="54"/>
                    </a:lnTo>
                    <a:lnTo>
                      <a:pt x="490" y="30"/>
                    </a:lnTo>
                    <a:lnTo>
                      <a:pt x="604" y="24"/>
                    </a:lnTo>
                    <a:lnTo>
                      <a:pt x="717" y="30"/>
                    </a:lnTo>
                    <a:lnTo>
                      <a:pt x="825" y="54"/>
                    </a:lnTo>
                    <a:lnTo>
                      <a:pt x="920" y="84"/>
                    </a:lnTo>
                    <a:lnTo>
                      <a:pt x="1004" y="126"/>
                    </a:lnTo>
                    <a:lnTo>
                      <a:pt x="1070" y="174"/>
                    </a:lnTo>
                    <a:lnTo>
                      <a:pt x="1124" y="234"/>
                    </a:lnTo>
                    <a:lnTo>
                      <a:pt x="1153" y="300"/>
                    </a:lnTo>
                    <a:lnTo>
                      <a:pt x="1165" y="366"/>
                    </a:lnTo>
                    <a:lnTo>
                      <a:pt x="1153" y="437"/>
                    </a:lnTo>
                    <a:lnTo>
                      <a:pt x="1124" y="497"/>
                    </a:lnTo>
                    <a:lnTo>
                      <a:pt x="1070" y="557"/>
                    </a:lnTo>
                    <a:lnTo>
                      <a:pt x="1004" y="611"/>
                    </a:lnTo>
                    <a:lnTo>
                      <a:pt x="920" y="647"/>
                    </a:lnTo>
                    <a:lnTo>
                      <a:pt x="825" y="683"/>
                    </a:lnTo>
                    <a:lnTo>
                      <a:pt x="717" y="701"/>
                    </a:lnTo>
                    <a:lnTo>
                      <a:pt x="604" y="707"/>
                    </a:lnTo>
                    <a:lnTo>
                      <a:pt x="604" y="707"/>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endParaRPr lang="en-NZ" dirty="0"/>
              </a:p>
            </p:txBody>
          </p:sp>
          <p:sp>
            <p:nvSpPr>
              <p:cNvPr id="202790" name="Freeform 38"/>
              <p:cNvSpPr>
                <a:spLocks/>
              </p:cNvSpPr>
              <p:nvPr/>
            </p:nvSpPr>
            <p:spPr bwMode="hidden">
              <a:xfrm>
                <a:off x="4128" y="3366"/>
                <a:ext cx="544" cy="737"/>
              </a:xfrm>
              <a:custGeom>
                <a:avLst/>
                <a:gdLst/>
                <a:ahLst/>
                <a:cxnLst>
                  <a:cxn ang="0">
                    <a:pos x="24" y="402"/>
                  </a:cxn>
                  <a:cxn ang="0">
                    <a:pos x="36" y="330"/>
                  </a:cxn>
                  <a:cxn ang="0">
                    <a:pos x="66" y="264"/>
                  </a:cxn>
                  <a:cxn ang="0">
                    <a:pos x="108" y="204"/>
                  </a:cxn>
                  <a:cxn ang="0">
                    <a:pos x="173" y="150"/>
                  </a:cxn>
                  <a:cxn ang="0">
                    <a:pos x="251" y="102"/>
                  </a:cxn>
                  <a:cxn ang="0">
                    <a:pos x="335" y="60"/>
                  </a:cxn>
                  <a:cxn ang="0">
                    <a:pos x="436" y="30"/>
                  </a:cxn>
                  <a:cxn ang="0">
                    <a:pos x="544" y="12"/>
                  </a:cxn>
                  <a:cxn ang="0">
                    <a:pos x="544" y="0"/>
                  </a:cxn>
                  <a:cxn ang="0">
                    <a:pos x="430" y="18"/>
                  </a:cxn>
                  <a:cxn ang="0">
                    <a:pos x="329" y="48"/>
                  </a:cxn>
                  <a:cxn ang="0">
                    <a:pos x="233" y="90"/>
                  </a:cxn>
                  <a:cxn ang="0">
                    <a:pos x="155" y="138"/>
                  </a:cxn>
                  <a:cxn ang="0">
                    <a:pos x="90" y="198"/>
                  </a:cxn>
                  <a:cxn ang="0">
                    <a:pos x="42" y="258"/>
                  </a:cxn>
                  <a:cxn ang="0">
                    <a:pos x="12" y="330"/>
                  </a:cxn>
                  <a:cxn ang="0">
                    <a:pos x="0" y="402"/>
                  </a:cxn>
                  <a:cxn ang="0">
                    <a:pos x="6" y="455"/>
                  </a:cxn>
                  <a:cxn ang="0">
                    <a:pos x="18" y="503"/>
                  </a:cxn>
                  <a:cxn ang="0">
                    <a:pos x="42" y="545"/>
                  </a:cxn>
                  <a:cxn ang="0">
                    <a:pos x="78" y="593"/>
                  </a:cxn>
                  <a:cxn ang="0">
                    <a:pos x="114" y="635"/>
                  </a:cxn>
                  <a:cxn ang="0">
                    <a:pos x="161" y="671"/>
                  </a:cxn>
                  <a:cxn ang="0">
                    <a:pos x="221" y="707"/>
                  </a:cxn>
                  <a:cxn ang="0">
                    <a:pos x="281" y="737"/>
                  </a:cxn>
                  <a:cxn ang="0">
                    <a:pos x="323" y="737"/>
                  </a:cxn>
                  <a:cxn ang="0">
                    <a:pos x="257" y="707"/>
                  </a:cxn>
                  <a:cxn ang="0">
                    <a:pos x="203" y="671"/>
                  </a:cxn>
                  <a:cxn ang="0">
                    <a:pos x="149" y="635"/>
                  </a:cxn>
                  <a:cxn ang="0">
                    <a:pos x="108" y="593"/>
                  </a:cxn>
                  <a:cxn ang="0">
                    <a:pos x="72" y="551"/>
                  </a:cxn>
                  <a:cxn ang="0">
                    <a:pos x="48" y="503"/>
                  </a:cxn>
                  <a:cxn ang="0">
                    <a:pos x="30" y="455"/>
                  </a:cxn>
                  <a:cxn ang="0">
                    <a:pos x="24" y="402"/>
                  </a:cxn>
                  <a:cxn ang="0">
                    <a:pos x="24" y="402"/>
                  </a:cxn>
                </a:cxnLst>
                <a:rect l="0" t="0" r="r" b="b"/>
                <a:pathLst>
                  <a:path w="544" h="737">
                    <a:moveTo>
                      <a:pt x="24" y="402"/>
                    </a:moveTo>
                    <a:lnTo>
                      <a:pt x="36" y="330"/>
                    </a:lnTo>
                    <a:lnTo>
                      <a:pt x="66" y="264"/>
                    </a:lnTo>
                    <a:lnTo>
                      <a:pt x="108" y="204"/>
                    </a:lnTo>
                    <a:lnTo>
                      <a:pt x="173" y="150"/>
                    </a:lnTo>
                    <a:lnTo>
                      <a:pt x="251" y="102"/>
                    </a:lnTo>
                    <a:lnTo>
                      <a:pt x="335" y="60"/>
                    </a:lnTo>
                    <a:lnTo>
                      <a:pt x="436" y="30"/>
                    </a:lnTo>
                    <a:lnTo>
                      <a:pt x="544" y="12"/>
                    </a:lnTo>
                    <a:lnTo>
                      <a:pt x="544" y="0"/>
                    </a:lnTo>
                    <a:lnTo>
                      <a:pt x="430" y="18"/>
                    </a:lnTo>
                    <a:lnTo>
                      <a:pt x="329" y="48"/>
                    </a:lnTo>
                    <a:lnTo>
                      <a:pt x="233" y="90"/>
                    </a:lnTo>
                    <a:lnTo>
                      <a:pt x="155" y="138"/>
                    </a:lnTo>
                    <a:lnTo>
                      <a:pt x="90" y="198"/>
                    </a:lnTo>
                    <a:lnTo>
                      <a:pt x="42" y="258"/>
                    </a:lnTo>
                    <a:lnTo>
                      <a:pt x="12" y="330"/>
                    </a:lnTo>
                    <a:lnTo>
                      <a:pt x="0" y="402"/>
                    </a:lnTo>
                    <a:lnTo>
                      <a:pt x="6" y="455"/>
                    </a:lnTo>
                    <a:lnTo>
                      <a:pt x="18" y="503"/>
                    </a:lnTo>
                    <a:lnTo>
                      <a:pt x="42" y="545"/>
                    </a:lnTo>
                    <a:lnTo>
                      <a:pt x="78" y="593"/>
                    </a:lnTo>
                    <a:lnTo>
                      <a:pt x="114" y="635"/>
                    </a:lnTo>
                    <a:lnTo>
                      <a:pt x="161" y="671"/>
                    </a:lnTo>
                    <a:lnTo>
                      <a:pt x="221" y="707"/>
                    </a:lnTo>
                    <a:lnTo>
                      <a:pt x="281" y="737"/>
                    </a:lnTo>
                    <a:lnTo>
                      <a:pt x="323" y="737"/>
                    </a:lnTo>
                    <a:lnTo>
                      <a:pt x="257" y="707"/>
                    </a:lnTo>
                    <a:lnTo>
                      <a:pt x="203" y="671"/>
                    </a:lnTo>
                    <a:lnTo>
                      <a:pt x="149" y="635"/>
                    </a:lnTo>
                    <a:lnTo>
                      <a:pt x="108" y="593"/>
                    </a:lnTo>
                    <a:lnTo>
                      <a:pt x="72" y="551"/>
                    </a:lnTo>
                    <a:lnTo>
                      <a:pt x="48" y="503"/>
                    </a:lnTo>
                    <a:lnTo>
                      <a:pt x="30" y="455"/>
                    </a:lnTo>
                    <a:lnTo>
                      <a:pt x="24" y="402"/>
                    </a:lnTo>
                    <a:lnTo>
                      <a:pt x="24" y="402"/>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endParaRPr lang="en-NZ" dirty="0"/>
              </a:p>
            </p:txBody>
          </p:sp>
          <p:sp>
            <p:nvSpPr>
              <p:cNvPr id="202791" name="Freeform 39"/>
              <p:cNvSpPr>
                <a:spLocks/>
              </p:cNvSpPr>
              <p:nvPr/>
            </p:nvSpPr>
            <p:spPr bwMode="hidden">
              <a:xfrm>
                <a:off x="4792" y="3360"/>
                <a:ext cx="609" cy="252"/>
              </a:xfrm>
              <a:custGeom>
                <a:avLst/>
                <a:gdLst/>
                <a:ahLst/>
                <a:cxnLst>
                  <a:cxn ang="0">
                    <a:pos x="12" y="12"/>
                  </a:cxn>
                  <a:cxn ang="0">
                    <a:pos x="113" y="18"/>
                  </a:cxn>
                  <a:cxn ang="0">
                    <a:pos x="203" y="30"/>
                  </a:cxn>
                  <a:cxn ang="0">
                    <a:pos x="292" y="48"/>
                  </a:cxn>
                  <a:cxn ang="0">
                    <a:pos x="376" y="78"/>
                  </a:cxn>
                  <a:cxn ang="0">
                    <a:pos x="448" y="114"/>
                  </a:cxn>
                  <a:cxn ang="0">
                    <a:pos x="514" y="156"/>
                  </a:cxn>
                  <a:cxn ang="0">
                    <a:pos x="567" y="198"/>
                  </a:cxn>
                  <a:cxn ang="0">
                    <a:pos x="609" y="252"/>
                  </a:cxn>
                  <a:cxn ang="0">
                    <a:pos x="609" y="216"/>
                  </a:cxn>
                  <a:cxn ang="0">
                    <a:pos x="561" y="168"/>
                  </a:cxn>
                  <a:cxn ang="0">
                    <a:pos x="502" y="126"/>
                  </a:cxn>
                  <a:cxn ang="0">
                    <a:pos x="436" y="90"/>
                  </a:cxn>
                  <a:cxn ang="0">
                    <a:pos x="364" y="60"/>
                  </a:cxn>
                  <a:cxn ang="0">
                    <a:pos x="286" y="36"/>
                  </a:cxn>
                  <a:cxn ang="0">
                    <a:pos x="197" y="18"/>
                  </a:cxn>
                  <a:cxn ang="0">
                    <a:pos x="107" y="6"/>
                  </a:cxn>
                  <a:cxn ang="0">
                    <a:pos x="12" y="0"/>
                  </a:cxn>
                  <a:cxn ang="0">
                    <a:pos x="6" y="0"/>
                  </a:cxn>
                  <a:cxn ang="0">
                    <a:pos x="0" y="0"/>
                  </a:cxn>
                  <a:cxn ang="0">
                    <a:pos x="0" y="12"/>
                  </a:cxn>
                  <a:cxn ang="0">
                    <a:pos x="6" y="12"/>
                  </a:cxn>
                  <a:cxn ang="0">
                    <a:pos x="12" y="12"/>
                  </a:cxn>
                  <a:cxn ang="0">
                    <a:pos x="12" y="12"/>
                  </a:cxn>
                </a:cxnLst>
                <a:rect l="0" t="0" r="r" b="b"/>
                <a:pathLst>
                  <a:path w="609" h="252">
                    <a:moveTo>
                      <a:pt x="12" y="12"/>
                    </a:moveTo>
                    <a:lnTo>
                      <a:pt x="113" y="18"/>
                    </a:lnTo>
                    <a:lnTo>
                      <a:pt x="203" y="30"/>
                    </a:lnTo>
                    <a:lnTo>
                      <a:pt x="292" y="48"/>
                    </a:lnTo>
                    <a:lnTo>
                      <a:pt x="376" y="78"/>
                    </a:lnTo>
                    <a:lnTo>
                      <a:pt x="448" y="114"/>
                    </a:lnTo>
                    <a:lnTo>
                      <a:pt x="514" y="156"/>
                    </a:lnTo>
                    <a:lnTo>
                      <a:pt x="567" y="198"/>
                    </a:lnTo>
                    <a:lnTo>
                      <a:pt x="609" y="252"/>
                    </a:lnTo>
                    <a:lnTo>
                      <a:pt x="609" y="216"/>
                    </a:lnTo>
                    <a:lnTo>
                      <a:pt x="561" y="168"/>
                    </a:lnTo>
                    <a:lnTo>
                      <a:pt x="502" y="126"/>
                    </a:lnTo>
                    <a:lnTo>
                      <a:pt x="436" y="90"/>
                    </a:lnTo>
                    <a:lnTo>
                      <a:pt x="364" y="60"/>
                    </a:lnTo>
                    <a:lnTo>
                      <a:pt x="286" y="36"/>
                    </a:lnTo>
                    <a:lnTo>
                      <a:pt x="197" y="18"/>
                    </a:lnTo>
                    <a:lnTo>
                      <a:pt x="107" y="6"/>
                    </a:lnTo>
                    <a:lnTo>
                      <a:pt x="12" y="0"/>
                    </a:lnTo>
                    <a:lnTo>
                      <a:pt x="6" y="0"/>
                    </a:lnTo>
                    <a:lnTo>
                      <a:pt x="0" y="0"/>
                    </a:lnTo>
                    <a:lnTo>
                      <a:pt x="0" y="12"/>
                    </a:lnTo>
                    <a:lnTo>
                      <a:pt x="6" y="12"/>
                    </a:lnTo>
                    <a:lnTo>
                      <a:pt x="12" y="12"/>
                    </a:lnTo>
                    <a:lnTo>
                      <a:pt x="12" y="12"/>
                    </a:lnTo>
                    <a:close/>
                  </a:path>
                </a:pathLst>
              </a:custGeom>
              <a:gradFill rotWithShape="0">
                <a:gsLst>
                  <a:gs pos="0">
                    <a:schemeClr val="accent2">
                      <a:gamma/>
                      <a:tint val="94118"/>
                      <a:invGamma/>
                    </a:schemeClr>
                  </a:gs>
                  <a:gs pos="100000">
                    <a:schemeClr val="accent2"/>
                  </a:gs>
                </a:gsLst>
                <a:lin ang="5400000" scaled="1"/>
              </a:gradFill>
              <a:ln w="9525">
                <a:noFill/>
                <a:round/>
                <a:headEnd/>
                <a:tailEnd/>
              </a:ln>
            </p:spPr>
            <p:txBody>
              <a:bodyPr/>
              <a:lstStyle/>
              <a:p>
                <a:endParaRPr lang="en-NZ" dirty="0"/>
              </a:p>
            </p:txBody>
          </p:sp>
          <p:sp>
            <p:nvSpPr>
              <p:cNvPr id="202792" name="Freeform 40"/>
              <p:cNvSpPr>
                <a:spLocks/>
              </p:cNvSpPr>
              <p:nvPr/>
            </p:nvSpPr>
            <p:spPr bwMode="hidden">
              <a:xfrm>
                <a:off x="5246" y="4007"/>
                <a:ext cx="72" cy="54"/>
              </a:xfrm>
              <a:custGeom>
                <a:avLst/>
                <a:gdLst/>
                <a:ahLst/>
                <a:cxnLst>
                  <a:cxn ang="0">
                    <a:pos x="72" y="0"/>
                  </a:cxn>
                  <a:cxn ang="0">
                    <a:pos x="36" y="30"/>
                  </a:cxn>
                  <a:cxn ang="0">
                    <a:pos x="0" y="54"/>
                  </a:cxn>
                  <a:cxn ang="0">
                    <a:pos x="36" y="54"/>
                  </a:cxn>
                  <a:cxn ang="0">
                    <a:pos x="54" y="42"/>
                  </a:cxn>
                  <a:cxn ang="0">
                    <a:pos x="72" y="24"/>
                  </a:cxn>
                  <a:cxn ang="0">
                    <a:pos x="72" y="24"/>
                  </a:cxn>
                  <a:cxn ang="0">
                    <a:pos x="72" y="0"/>
                  </a:cxn>
                  <a:cxn ang="0">
                    <a:pos x="72" y="0"/>
                  </a:cxn>
                </a:cxnLst>
                <a:rect l="0" t="0" r="r" b="b"/>
                <a:pathLst>
                  <a:path w="72" h="54">
                    <a:moveTo>
                      <a:pt x="72" y="0"/>
                    </a:moveTo>
                    <a:lnTo>
                      <a:pt x="36" y="30"/>
                    </a:lnTo>
                    <a:lnTo>
                      <a:pt x="0" y="54"/>
                    </a:lnTo>
                    <a:lnTo>
                      <a:pt x="36" y="54"/>
                    </a:lnTo>
                    <a:lnTo>
                      <a:pt x="54" y="42"/>
                    </a:lnTo>
                    <a:lnTo>
                      <a:pt x="72" y="24"/>
                    </a:lnTo>
                    <a:lnTo>
                      <a:pt x="72" y="24"/>
                    </a:lnTo>
                    <a:lnTo>
                      <a:pt x="72" y="0"/>
                    </a:lnTo>
                    <a:lnTo>
                      <a:pt x="72" y="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endParaRPr lang="en-NZ" dirty="0"/>
              </a:p>
            </p:txBody>
          </p:sp>
          <p:sp>
            <p:nvSpPr>
              <p:cNvPr id="202793" name="Freeform 41"/>
              <p:cNvSpPr>
                <a:spLocks/>
              </p:cNvSpPr>
              <p:nvPr/>
            </p:nvSpPr>
            <p:spPr bwMode="hidden">
              <a:xfrm>
                <a:off x="4505" y="4073"/>
                <a:ext cx="705" cy="108"/>
              </a:xfrm>
              <a:custGeom>
                <a:avLst/>
                <a:gdLst/>
                <a:ahLst/>
                <a:cxnLst>
                  <a:cxn ang="0">
                    <a:pos x="299" y="90"/>
                  </a:cxn>
                  <a:cxn ang="0">
                    <a:pos x="221" y="90"/>
                  </a:cxn>
                  <a:cxn ang="0">
                    <a:pos x="143" y="78"/>
                  </a:cxn>
                  <a:cxn ang="0">
                    <a:pos x="0" y="48"/>
                  </a:cxn>
                  <a:cxn ang="0">
                    <a:pos x="0" y="66"/>
                  </a:cxn>
                  <a:cxn ang="0">
                    <a:pos x="143" y="96"/>
                  </a:cxn>
                  <a:cxn ang="0">
                    <a:pos x="221" y="108"/>
                  </a:cxn>
                  <a:cxn ang="0">
                    <a:pos x="299" y="108"/>
                  </a:cxn>
                  <a:cxn ang="0">
                    <a:pos x="412" y="102"/>
                  </a:cxn>
                  <a:cxn ang="0">
                    <a:pos x="520" y="84"/>
                  </a:cxn>
                  <a:cxn ang="0">
                    <a:pos x="615" y="60"/>
                  </a:cxn>
                  <a:cxn ang="0">
                    <a:pos x="705" y="24"/>
                  </a:cxn>
                  <a:cxn ang="0">
                    <a:pos x="705" y="0"/>
                  </a:cxn>
                  <a:cxn ang="0">
                    <a:pos x="615" y="42"/>
                  </a:cxn>
                  <a:cxn ang="0">
                    <a:pos x="520" y="66"/>
                  </a:cxn>
                  <a:cxn ang="0">
                    <a:pos x="412" y="84"/>
                  </a:cxn>
                  <a:cxn ang="0">
                    <a:pos x="299" y="90"/>
                  </a:cxn>
                  <a:cxn ang="0">
                    <a:pos x="299" y="90"/>
                  </a:cxn>
                </a:cxnLst>
                <a:rect l="0" t="0" r="r" b="b"/>
                <a:pathLst>
                  <a:path w="705" h="108">
                    <a:moveTo>
                      <a:pt x="299" y="90"/>
                    </a:moveTo>
                    <a:lnTo>
                      <a:pt x="221" y="90"/>
                    </a:lnTo>
                    <a:lnTo>
                      <a:pt x="143" y="78"/>
                    </a:lnTo>
                    <a:lnTo>
                      <a:pt x="0" y="48"/>
                    </a:lnTo>
                    <a:lnTo>
                      <a:pt x="0" y="66"/>
                    </a:lnTo>
                    <a:lnTo>
                      <a:pt x="143" y="96"/>
                    </a:lnTo>
                    <a:lnTo>
                      <a:pt x="221" y="108"/>
                    </a:lnTo>
                    <a:lnTo>
                      <a:pt x="299" y="108"/>
                    </a:lnTo>
                    <a:lnTo>
                      <a:pt x="412" y="102"/>
                    </a:lnTo>
                    <a:lnTo>
                      <a:pt x="520" y="84"/>
                    </a:lnTo>
                    <a:lnTo>
                      <a:pt x="615" y="60"/>
                    </a:lnTo>
                    <a:lnTo>
                      <a:pt x="705" y="24"/>
                    </a:lnTo>
                    <a:lnTo>
                      <a:pt x="705" y="0"/>
                    </a:lnTo>
                    <a:lnTo>
                      <a:pt x="615" y="42"/>
                    </a:lnTo>
                    <a:lnTo>
                      <a:pt x="520" y="66"/>
                    </a:lnTo>
                    <a:lnTo>
                      <a:pt x="412" y="84"/>
                    </a:lnTo>
                    <a:lnTo>
                      <a:pt x="299" y="90"/>
                    </a:lnTo>
                    <a:lnTo>
                      <a:pt x="299" y="9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endParaRPr lang="en-NZ" dirty="0"/>
              </a:p>
            </p:txBody>
          </p:sp>
          <p:sp>
            <p:nvSpPr>
              <p:cNvPr id="202794" name="Freeform 42"/>
              <p:cNvSpPr>
                <a:spLocks/>
              </p:cNvSpPr>
              <p:nvPr/>
            </p:nvSpPr>
            <p:spPr bwMode="hidden">
              <a:xfrm>
                <a:off x="5336" y="3654"/>
                <a:ext cx="143" cy="341"/>
              </a:xfrm>
              <a:custGeom>
                <a:avLst/>
                <a:gdLst/>
                <a:ahLst/>
                <a:cxnLst>
                  <a:cxn ang="0">
                    <a:pos x="119" y="114"/>
                  </a:cxn>
                  <a:cxn ang="0">
                    <a:pos x="113" y="173"/>
                  </a:cxn>
                  <a:cxn ang="0">
                    <a:pos x="89" y="239"/>
                  </a:cxn>
                  <a:cxn ang="0">
                    <a:pos x="47" y="293"/>
                  </a:cxn>
                  <a:cxn ang="0">
                    <a:pos x="0" y="341"/>
                  </a:cxn>
                  <a:cxn ang="0">
                    <a:pos x="29" y="341"/>
                  </a:cxn>
                  <a:cxn ang="0">
                    <a:pos x="77" y="287"/>
                  </a:cxn>
                  <a:cxn ang="0">
                    <a:pos x="113" y="233"/>
                  </a:cxn>
                  <a:cxn ang="0">
                    <a:pos x="137" y="173"/>
                  </a:cxn>
                  <a:cxn ang="0">
                    <a:pos x="143" y="114"/>
                  </a:cxn>
                  <a:cxn ang="0">
                    <a:pos x="137" y="60"/>
                  </a:cxn>
                  <a:cxn ang="0">
                    <a:pos x="119" y="0"/>
                  </a:cxn>
                  <a:cxn ang="0">
                    <a:pos x="89" y="0"/>
                  </a:cxn>
                  <a:cxn ang="0">
                    <a:pos x="113" y="60"/>
                  </a:cxn>
                  <a:cxn ang="0">
                    <a:pos x="119" y="114"/>
                  </a:cxn>
                  <a:cxn ang="0">
                    <a:pos x="119" y="114"/>
                  </a:cxn>
                </a:cxnLst>
                <a:rect l="0" t="0" r="r" b="b"/>
                <a:pathLst>
                  <a:path w="143" h="341">
                    <a:moveTo>
                      <a:pt x="119" y="114"/>
                    </a:moveTo>
                    <a:lnTo>
                      <a:pt x="113" y="173"/>
                    </a:lnTo>
                    <a:lnTo>
                      <a:pt x="89" y="239"/>
                    </a:lnTo>
                    <a:lnTo>
                      <a:pt x="47" y="293"/>
                    </a:lnTo>
                    <a:lnTo>
                      <a:pt x="0" y="341"/>
                    </a:lnTo>
                    <a:lnTo>
                      <a:pt x="29" y="341"/>
                    </a:lnTo>
                    <a:lnTo>
                      <a:pt x="77" y="287"/>
                    </a:lnTo>
                    <a:lnTo>
                      <a:pt x="113" y="233"/>
                    </a:lnTo>
                    <a:lnTo>
                      <a:pt x="137" y="173"/>
                    </a:lnTo>
                    <a:lnTo>
                      <a:pt x="143" y="114"/>
                    </a:lnTo>
                    <a:lnTo>
                      <a:pt x="137" y="60"/>
                    </a:lnTo>
                    <a:lnTo>
                      <a:pt x="119" y="0"/>
                    </a:lnTo>
                    <a:lnTo>
                      <a:pt x="89" y="0"/>
                    </a:lnTo>
                    <a:lnTo>
                      <a:pt x="113" y="60"/>
                    </a:lnTo>
                    <a:lnTo>
                      <a:pt x="119" y="114"/>
                    </a:lnTo>
                    <a:lnTo>
                      <a:pt x="119" y="114"/>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endParaRPr lang="en-NZ" dirty="0"/>
              </a:p>
            </p:txBody>
          </p:sp>
          <p:sp>
            <p:nvSpPr>
              <p:cNvPr id="202795" name="Freeform 43"/>
              <p:cNvSpPr>
                <a:spLocks/>
              </p:cNvSpPr>
              <p:nvPr/>
            </p:nvSpPr>
            <p:spPr bwMode="hidden">
              <a:xfrm>
                <a:off x="5061" y="3624"/>
                <a:ext cx="83" cy="90"/>
              </a:xfrm>
              <a:custGeom>
                <a:avLst/>
                <a:gdLst/>
                <a:ahLst/>
                <a:cxnLst>
                  <a:cxn ang="0">
                    <a:pos x="59" y="90"/>
                  </a:cxn>
                  <a:cxn ang="0">
                    <a:pos x="83" y="84"/>
                  </a:cxn>
                  <a:cxn ang="0">
                    <a:pos x="71" y="60"/>
                  </a:cxn>
                  <a:cxn ang="0">
                    <a:pos x="53" y="42"/>
                  </a:cxn>
                  <a:cxn ang="0">
                    <a:pos x="6" y="0"/>
                  </a:cxn>
                  <a:cxn ang="0">
                    <a:pos x="0" y="18"/>
                  </a:cxn>
                  <a:cxn ang="0">
                    <a:pos x="35" y="48"/>
                  </a:cxn>
                  <a:cxn ang="0">
                    <a:pos x="59" y="90"/>
                  </a:cxn>
                  <a:cxn ang="0">
                    <a:pos x="59" y="90"/>
                  </a:cxn>
                </a:cxnLst>
                <a:rect l="0" t="0" r="r" b="b"/>
                <a:pathLst>
                  <a:path w="83" h="90">
                    <a:moveTo>
                      <a:pt x="59" y="90"/>
                    </a:moveTo>
                    <a:lnTo>
                      <a:pt x="83" y="84"/>
                    </a:lnTo>
                    <a:lnTo>
                      <a:pt x="71" y="60"/>
                    </a:lnTo>
                    <a:lnTo>
                      <a:pt x="53" y="42"/>
                    </a:lnTo>
                    <a:lnTo>
                      <a:pt x="6" y="0"/>
                    </a:lnTo>
                    <a:lnTo>
                      <a:pt x="0" y="18"/>
                    </a:lnTo>
                    <a:lnTo>
                      <a:pt x="35" y="48"/>
                    </a:lnTo>
                    <a:lnTo>
                      <a:pt x="59" y="90"/>
                    </a:lnTo>
                    <a:lnTo>
                      <a:pt x="59" y="9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endParaRPr lang="en-NZ" dirty="0"/>
              </a:p>
            </p:txBody>
          </p:sp>
          <p:sp>
            <p:nvSpPr>
              <p:cNvPr id="202796" name="Freeform 44"/>
              <p:cNvSpPr>
                <a:spLocks/>
              </p:cNvSpPr>
              <p:nvPr/>
            </p:nvSpPr>
            <p:spPr bwMode="hidden">
              <a:xfrm>
                <a:off x="4445" y="3552"/>
                <a:ext cx="717" cy="431"/>
              </a:xfrm>
              <a:custGeom>
                <a:avLst/>
                <a:gdLst/>
                <a:ahLst/>
                <a:cxnLst>
                  <a:cxn ang="0">
                    <a:pos x="693" y="216"/>
                  </a:cxn>
                  <a:cxn ang="0">
                    <a:pos x="687" y="257"/>
                  </a:cxn>
                  <a:cxn ang="0">
                    <a:pos x="669" y="293"/>
                  </a:cxn>
                  <a:cxn ang="0">
                    <a:pos x="633" y="329"/>
                  </a:cxn>
                  <a:cxn ang="0">
                    <a:pos x="598" y="359"/>
                  </a:cxn>
                  <a:cxn ang="0">
                    <a:pos x="544" y="383"/>
                  </a:cxn>
                  <a:cxn ang="0">
                    <a:pos x="490" y="401"/>
                  </a:cxn>
                  <a:cxn ang="0">
                    <a:pos x="424" y="413"/>
                  </a:cxn>
                  <a:cxn ang="0">
                    <a:pos x="359" y="419"/>
                  </a:cxn>
                  <a:cxn ang="0">
                    <a:pos x="293" y="413"/>
                  </a:cxn>
                  <a:cxn ang="0">
                    <a:pos x="227" y="401"/>
                  </a:cxn>
                  <a:cxn ang="0">
                    <a:pos x="173" y="383"/>
                  </a:cxn>
                  <a:cxn ang="0">
                    <a:pos x="119" y="359"/>
                  </a:cxn>
                  <a:cxn ang="0">
                    <a:pos x="84" y="329"/>
                  </a:cxn>
                  <a:cxn ang="0">
                    <a:pos x="48" y="293"/>
                  </a:cxn>
                  <a:cxn ang="0">
                    <a:pos x="30" y="257"/>
                  </a:cxn>
                  <a:cxn ang="0">
                    <a:pos x="24" y="216"/>
                  </a:cxn>
                  <a:cxn ang="0">
                    <a:pos x="30" y="174"/>
                  </a:cxn>
                  <a:cxn ang="0">
                    <a:pos x="48" y="138"/>
                  </a:cxn>
                  <a:cxn ang="0">
                    <a:pos x="84" y="102"/>
                  </a:cxn>
                  <a:cxn ang="0">
                    <a:pos x="119" y="72"/>
                  </a:cxn>
                  <a:cxn ang="0">
                    <a:pos x="173" y="48"/>
                  </a:cxn>
                  <a:cxn ang="0">
                    <a:pos x="227" y="30"/>
                  </a:cxn>
                  <a:cxn ang="0">
                    <a:pos x="293" y="18"/>
                  </a:cxn>
                  <a:cxn ang="0">
                    <a:pos x="359" y="12"/>
                  </a:cxn>
                  <a:cxn ang="0">
                    <a:pos x="418" y="18"/>
                  </a:cxn>
                  <a:cxn ang="0">
                    <a:pos x="478" y="30"/>
                  </a:cxn>
                  <a:cxn ang="0">
                    <a:pos x="532" y="48"/>
                  </a:cxn>
                  <a:cxn ang="0">
                    <a:pos x="580" y="66"/>
                  </a:cxn>
                  <a:cxn ang="0">
                    <a:pos x="586" y="48"/>
                  </a:cxn>
                  <a:cxn ang="0">
                    <a:pos x="478" y="12"/>
                  </a:cxn>
                  <a:cxn ang="0">
                    <a:pos x="418" y="6"/>
                  </a:cxn>
                  <a:cxn ang="0">
                    <a:pos x="359" y="0"/>
                  </a:cxn>
                  <a:cxn ang="0">
                    <a:pos x="287" y="6"/>
                  </a:cxn>
                  <a:cxn ang="0">
                    <a:pos x="221" y="18"/>
                  </a:cxn>
                  <a:cxn ang="0">
                    <a:pos x="161" y="36"/>
                  </a:cxn>
                  <a:cxn ang="0">
                    <a:pos x="107" y="66"/>
                  </a:cxn>
                  <a:cxn ang="0">
                    <a:pos x="60" y="96"/>
                  </a:cxn>
                  <a:cxn ang="0">
                    <a:pos x="30" y="132"/>
                  </a:cxn>
                  <a:cxn ang="0">
                    <a:pos x="6" y="174"/>
                  </a:cxn>
                  <a:cxn ang="0">
                    <a:pos x="0" y="216"/>
                  </a:cxn>
                  <a:cxn ang="0">
                    <a:pos x="6" y="257"/>
                  </a:cxn>
                  <a:cxn ang="0">
                    <a:pos x="30" y="299"/>
                  </a:cxn>
                  <a:cxn ang="0">
                    <a:pos x="60" y="335"/>
                  </a:cxn>
                  <a:cxn ang="0">
                    <a:pos x="107" y="371"/>
                  </a:cxn>
                  <a:cxn ang="0">
                    <a:pos x="161" y="395"/>
                  </a:cxn>
                  <a:cxn ang="0">
                    <a:pos x="221" y="413"/>
                  </a:cxn>
                  <a:cxn ang="0">
                    <a:pos x="287" y="425"/>
                  </a:cxn>
                  <a:cxn ang="0">
                    <a:pos x="359" y="431"/>
                  </a:cxn>
                  <a:cxn ang="0">
                    <a:pos x="430" y="425"/>
                  </a:cxn>
                  <a:cxn ang="0">
                    <a:pos x="496" y="413"/>
                  </a:cxn>
                  <a:cxn ang="0">
                    <a:pos x="562" y="395"/>
                  </a:cxn>
                  <a:cxn ang="0">
                    <a:pos x="610" y="371"/>
                  </a:cxn>
                  <a:cxn ang="0">
                    <a:pos x="657" y="335"/>
                  </a:cxn>
                  <a:cxn ang="0">
                    <a:pos x="687" y="299"/>
                  </a:cxn>
                  <a:cxn ang="0">
                    <a:pos x="711" y="257"/>
                  </a:cxn>
                  <a:cxn ang="0">
                    <a:pos x="717" y="216"/>
                  </a:cxn>
                  <a:cxn ang="0">
                    <a:pos x="717" y="204"/>
                  </a:cxn>
                  <a:cxn ang="0">
                    <a:pos x="711" y="192"/>
                  </a:cxn>
                  <a:cxn ang="0">
                    <a:pos x="687" y="198"/>
                  </a:cxn>
                  <a:cxn ang="0">
                    <a:pos x="693" y="210"/>
                  </a:cxn>
                  <a:cxn ang="0">
                    <a:pos x="693" y="216"/>
                  </a:cxn>
                  <a:cxn ang="0">
                    <a:pos x="693" y="216"/>
                  </a:cxn>
                </a:cxnLst>
                <a:rect l="0" t="0" r="r" b="b"/>
                <a:pathLst>
                  <a:path w="717" h="431">
                    <a:moveTo>
                      <a:pt x="693" y="216"/>
                    </a:moveTo>
                    <a:lnTo>
                      <a:pt x="687" y="257"/>
                    </a:lnTo>
                    <a:lnTo>
                      <a:pt x="669" y="293"/>
                    </a:lnTo>
                    <a:lnTo>
                      <a:pt x="633" y="329"/>
                    </a:lnTo>
                    <a:lnTo>
                      <a:pt x="598" y="359"/>
                    </a:lnTo>
                    <a:lnTo>
                      <a:pt x="544" y="383"/>
                    </a:lnTo>
                    <a:lnTo>
                      <a:pt x="490" y="401"/>
                    </a:lnTo>
                    <a:lnTo>
                      <a:pt x="424" y="413"/>
                    </a:lnTo>
                    <a:lnTo>
                      <a:pt x="359" y="419"/>
                    </a:lnTo>
                    <a:lnTo>
                      <a:pt x="293" y="413"/>
                    </a:lnTo>
                    <a:lnTo>
                      <a:pt x="227" y="401"/>
                    </a:lnTo>
                    <a:lnTo>
                      <a:pt x="173" y="383"/>
                    </a:lnTo>
                    <a:lnTo>
                      <a:pt x="119" y="359"/>
                    </a:lnTo>
                    <a:lnTo>
                      <a:pt x="84" y="329"/>
                    </a:lnTo>
                    <a:lnTo>
                      <a:pt x="48" y="293"/>
                    </a:lnTo>
                    <a:lnTo>
                      <a:pt x="30" y="257"/>
                    </a:lnTo>
                    <a:lnTo>
                      <a:pt x="24" y="216"/>
                    </a:lnTo>
                    <a:lnTo>
                      <a:pt x="30" y="174"/>
                    </a:lnTo>
                    <a:lnTo>
                      <a:pt x="48" y="138"/>
                    </a:lnTo>
                    <a:lnTo>
                      <a:pt x="84" y="102"/>
                    </a:lnTo>
                    <a:lnTo>
                      <a:pt x="119" y="72"/>
                    </a:lnTo>
                    <a:lnTo>
                      <a:pt x="173" y="48"/>
                    </a:lnTo>
                    <a:lnTo>
                      <a:pt x="227" y="30"/>
                    </a:lnTo>
                    <a:lnTo>
                      <a:pt x="293" y="18"/>
                    </a:lnTo>
                    <a:lnTo>
                      <a:pt x="359" y="12"/>
                    </a:lnTo>
                    <a:lnTo>
                      <a:pt x="418" y="18"/>
                    </a:lnTo>
                    <a:lnTo>
                      <a:pt x="478" y="30"/>
                    </a:lnTo>
                    <a:lnTo>
                      <a:pt x="532" y="48"/>
                    </a:lnTo>
                    <a:lnTo>
                      <a:pt x="580" y="66"/>
                    </a:lnTo>
                    <a:lnTo>
                      <a:pt x="586" y="48"/>
                    </a:lnTo>
                    <a:lnTo>
                      <a:pt x="478" y="12"/>
                    </a:lnTo>
                    <a:lnTo>
                      <a:pt x="418" y="6"/>
                    </a:lnTo>
                    <a:lnTo>
                      <a:pt x="359" y="0"/>
                    </a:lnTo>
                    <a:lnTo>
                      <a:pt x="287" y="6"/>
                    </a:lnTo>
                    <a:lnTo>
                      <a:pt x="221" y="18"/>
                    </a:lnTo>
                    <a:lnTo>
                      <a:pt x="161" y="36"/>
                    </a:lnTo>
                    <a:lnTo>
                      <a:pt x="107" y="66"/>
                    </a:lnTo>
                    <a:lnTo>
                      <a:pt x="60" y="96"/>
                    </a:lnTo>
                    <a:lnTo>
                      <a:pt x="30" y="132"/>
                    </a:lnTo>
                    <a:lnTo>
                      <a:pt x="6" y="174"/>
                    </a:lnTo>
                    <a:lnTo>
                      <a:pt x="0" y="216"/>
                    </a:lnTo>
                    <a:lnTo>
                      <a:pt x="6" y="257"/>
                    </a:lnTo>
                    <a:lnTo>
                      <a:pt x="30" y="299"/>
                    </a:lnTo>
                    <a:lnTo>
                      <a:pt x="60" y="335"/>
                    </a:lnTo>
                    <a:lnTo>
                      <a:pt x="107" y="371"/>
                    </a:lnTo>
                    <a:lnTo>
                      <a:pt x="161" y="395"/>
                    </a:lnTo>
                    <a:lnTo>
                      <a:pt x="221" y="413"/>
                    </a:lnTo>
                    <a:lnTo>
                      <a:pt x="287" y="425"/>
                    </a:lnTo>
                    <a:lnTo>
                      <a:pt x="359" y="431"/>
                    </a:lnTo>
                    <a:lnTo>
                      <a:pt x="430" y="425"/>
                    </a:lnTo>
                    <a:lnTo>
                      <a:pt x="496" y="413"/>
                    </a:lnTo>
                    <a:lnTo>
                      <a:pt x="562" y="395"/>
                    </a:lnTo>
                    <a:lnTo>
                      <a:pt x="610" y="371"/>
                    </a:lnTo>
                    <a:lnTo>
                      <a:pt x="657" y="335"/>
                    </a:lnTo>
                    <a:lnTo>
                      <a:pt x="687" y="299"/>
                    </a:lnTo>
                    <a:lnTo>
                      <a:pt x="711" y="257"/>
                    </a:lnTo>
                    <a:lnTo>
                      <a:pt x="717" y="216"/>
                    </a:lnTo>
                    <a:lnTo>
                      <a:pt x="717" y="204"/>
                    </a:lnTo>
                    <a:lnTo>
                      <a:pt x="711" y="192"/>
                    </a:lnTo>
                    <a:lnTo>
                      <a:pt x="687" y="198"/>
                    </a:lnTo>
                    <a:lnTo>
                      <a:pt x="693" y="210"/>
                    </a:lnTo>
                    <a:lnTo>
                      <a:pt x="693" y="216"/>
                    </a:lnTo>
                    <a:lnTo>
                      <a:pt x="693" y="216"/>
                    </a:lnTo>
                    <a:close/>
                  </a:path>
                </a:pathLst>
              </a:custGeom>
              <a:solidFill>
                <a:schemeClr val="accent2"/>
              </a:solidFill>
              <a:ln w="9525">
                <a:noFill/>
                <a:round/>
                <a:headEnd/>
                <a:tailEnd/>
              </a:ln>
            </p:spPr>
            <p:txBody>
              <a:bodyPr/>
              <a:lstStyle/>
              <a:p>
                <a:endParaRPr lang="en-NZ" dirty="0"/>
              </a:p>
            </p:txBody>
          </p:sp>
          <p:sp>
            <p:nvSpPr>
              <p:cNvPr id="202797" name="Freeform 45"/>
              <p:cNvSpPr>
                <a:spLocks/>
              </p:cNvSpPr>
              <p:nvPr/>
            </p:nvSpPr>
            <p:spPr bwMode="hidden">
              <a:xfrm>
                <a:off x="4349" y="3510"/>
                <a:ext cx="909" cy="533"/>
              </a:xfrm>
              <a:custGeom>
                <a:avLst/>
                <a:gdLst/>
                <a:ahLst/>
                <a:cxnLst>
                  <a:cxn ang="0">
                    <a:pos x="616" y="0"/>
                  </a:cxn>
                  <a:cxn ang="0">
                    <a:pos x="616" y="18"/>
                  </a:cxn>
                  <a:cxn ang="0">
                    <a:pos x="724" y="60"/>
                  </a:cxn>
                  <a:cxn ang="0">
                    <a:pos x="765" y="84"/>
                  </a:cxn>
                  <a:cxn ang="0">
                    <a:pos x="807" y="114"/>
                  </a:cxn>
                  <a:cxn ang="0">
                    <a:pos x="837" y="144"/>
                  </a:cxn>
                  <a:cxn ang="0">
                    <a:pos x="861" y="180"/>
                  </a:cxn>
                  <a:cxn ang="0">
                    <a:pos x="873" y="216"/>
                  </a:cxn>
                  <a:cxn ang="0">
                    <a:pos x="879" y="258"/>
                  </a:cxn>
                  <a:cxn ang="0">
                    <a:pos x="873" y="311"/>
                  </a:cxn>
                  <a:cxn ang="0">
                    <a:pos x="843" y="359"/>
                  </a:cxn>
                  <a:cxn ang="0">
                    <a:pos x="807" y="401"/>
                  </a:cxn>
                  <a:cxn ang="0">
                    <a:pos x="753" y="443"/>
                  </a:cxn>
                  <a:cxn ang="0">
                    <a:pos x="694" y="473"/>
                  </a:cxn>
                  <a:cxn ang="0">
                    <a:pos x="622" y="497"/>
                  </a:cxn>
                  <a:cxn ang="0">
                    <a:pos x="538" y="509"/>
                  </a:cxn>
                  <a:cxn ang="0">
                    <a:pos x="455" y="515"/>
                  </a:cxn>
                  <a:cxn ang="0">
                    <a:pos x="371" y="509"/>
                  </a:cxn>
                  <a:cxn ang="0">
                    <a:pos x="287" y="497"/>
                  </a:cxn>
                  <a:cxn ang="0">
                    <a:pos x="215" y="473"/>
                  </a:cxn>
                  <a:cxn ang="0">
                    <a:pos x="156" y="443"/>
                  </a:cxn>
                  <a:cxn ang="0">
                    <a:pos x="102" y="401"/>
                  </a:cxn>
                  <a:cxn ang="0">
                    <a:pos x="66" y="359"/>
                  </a:cxn>
                  <a:cxn ang="0">
                    <a:pos x="36" y="311"/>
                  </a:cxn>
                  <a:cxn ang="0">
                    <a:pos x="30" y="258"/>
                  </a:cxn>
                  <a:cxn ang="0">
                    <a:pos x="36" y="222"/>
                  </a:cxn>
                  <a:cxn ang="0">
                    <a:pos x="48" y="186"/>
                  </a:cxn>
                  <a:cxn ang="0">
                    <a:pos x="66" y="156"/>
                  </a:cxn>
                  <a:cxn ang="0">
                    <a:pos x="90" y="126"/>
                  </a:cxn>
                  <a:cxn ang="0">
                    <a:pos x="66" y="114"/>
                  </a:cxn>
                  <a:cxn ang="0">
                    <a:pos x="36" y="144"/>
                  </a:cxn>
                  <a:cxn ang="0">
                    <a:pos x="18" y="180"/>
                  </a:cxn>
                  <a:cxn ang="0">
                    <a:pos x="6" y="216"/>
                  </a:cxn>
                  <a:cxn ang="0">
                    <a:pos x="0" y="258"/>
                  </a:cxn>
                  <a:cxn ang="0">
                    <a:pos x="12" y="311"/>
                  </a:cxn>
                  <a:cxn ang="0">
                    <a:pos x="36" y="365"/>
                  </a:cxn>
                  <a:cxn ang="0">
                    <a:pos x="78" y="413"/>
                  </a:cxn>
                  <a:cxn ang="0">
                    <a:pos x="132" y="449"/>
                  </a:cxn>
                  <a:cxn ang="0">
                    <a:pos x="203" y="485"/>
                  </a:cxn>
                  <a:cxn ang="0">
                    <a:pos x="275" y="509"/>
                  </a:cxn>
                  <a:cxn ang="0">
                    <a:pos x="365" y="527"/>
                  </a:cxn>
                  <a:cxn ang="0">
                    <a:pos x="455" y="533"/>
                  </a:cxn>
                  <a:cxn ang="0">
                    <a:pos x="544" y="527"/>
                  </a:cxn>
                  <a:cxn ang="0">
                    <a:pos x="634" y="509"/>
                  </a:cxn>
                  <a:cxn ang="0">
                    <a:pos x="712" y="485"/>
                  </a:cxn>
                  <a:cxn ang="0">
                    <a:pos x="777" y="449"/>
                  </a:cxn>
                  <a:cxn ang="0">
                    <a:pos x="831" y="413"/>
                  </a:cxn>
                  <a:cxn ang="0">
                    <a:pos x="873" y="365"/>
                  </a:cxn>
                  <a:cxn ang="0">
                    <a:pos x="897" y="311"/>
                  </a:cxn>
                  <a:cxn ang="0">
                    <a:pos x="909" y="258"/>
                  </a:cxn>
                  <a:cxn ang="0">
                    <a:pos x="903" y="216"/>
                  </a:cxn>
                  <a:cxn ang="0">
                    <a:pos x="885" y="174"/>
                  </a:cxn>
                  <a:cxn ang="0">
                    <a:pos x="861" y="132"/>
                  </a:cxn>
                  <a:cxn ang="0">
                    <a:pos x="825" y="102"/>
                  </a:cxn>
                  <a:cxn ang="0">
                    <a:pos x="783" y="66"/>
                  </a:cxn>
                  <a:cxn ang="0">
                    <a:pos x="735" y="42"/>
                  </a:cxn>
                  <a:cxn ang="0">
                    <a:pos x="616" y="0"/>
                  </a:cxn>
                  <a:cxn ang="0">
                    <a:pos x="616" y="0"/>
                  </a:cxn>
                </a:cxnLst>
                <a:rect l="0" t="0" r="r" b="b"/>
                <a:pathLst>
                  <a:path w="909" h="533">
                    <a:moveTo>
                      <a:pt x="616" y="0"/>
                    </a:moveTo>
                    <a:lnTo>
                      <a:pt x="616" y="18"/>
                    </a:lnTo>
                    <a:lnTo>
                      <a:pt x="724" y="60"/>
                    </a:lnTo>
                    <a:lnTo>
                      <a:pt x="765" y="84"/>
                    </a:lnTo>
                    <a:lnTo>
                      <a:pt x="807" y="114"/>
                    </a:lnTo>
                    <a:lnTo>
                      <a:pt x="837" y="144"/>
                    </a:lnTo>
                    <a:lnTo>
                      <a:pt x="861" y="180"/>
                    </a:lnTo>
                    <a:lnTo>
                      <a:pt x="873" y="216"/>
                    </a:lnTo>
                    <a:lnTo>
                      <a:pt x="879" y="258"/>
                    </a:lnTo>
                    <a:lnTo>
                      <a:pt x="873" y="311"/>
                    </a:lnTo>
                    <a:lnTo>
                      <a:pt x="843" y="359"/>
                    </a:lnTo>
                    <a:lnTo>
                      <a:pt x="807" y="401"/>
                    </a:lnTo>
                    <a:lnTo>
                      <a:pt x="753" y="443"/>
                    </a:lnTo>
                    <a:lnTo>
                      <a:pt x="694" y="473"/>
                    </a:lnTo>
                    <a:lnTo>
                      <a:pt x="622" y="497"/>
                    </a:lnTo>
                    <a:lnTo>
                      <a:pt x="538" y="509"/>
                    </a:lnTo>
                    <a:lnTo>
                      <a:pt x="455" y="515"/>
                    </a:lnTo>
                    <a:lnTo>
                      <a:pt x="371" y="509"/>
                    </a:lnTo>
                    <a:lnTo>
                      <a:pt x="287" y="497"/>
                    </a:lnTo>
                    <a:lnTo>
                      <a:pt x="215" y="473"/>
                    </a:lnTo>
                    <a:lnTo>
                      <a:pt x="156" y="443"/>
                    </a:lnTo>
                    <a:lnTo>
                      <a:pt x="102" y="401"/>
                    </a:lnTo>
                    <a:lnTo>
                      <a:pt x="66" y="359"/>
                    </a:lnTo>
                    <a:lnTo>
                      <a:pt x="36" y="311"/>
                    </a:lnTo>
                    <a:lnTo>
                      <a:pt x="30" y="258"/>
                    </a:lnTo>
                    <a:lnTo>
                      <a:pt x="36" y="222"/>
                    </a:lnTo>
                    <a:lnTo>
                      <a:pt x="48" y="186"/>
                    </a:lnTo>
                    <a:lnTo>
                      <a:pt x="66" y="156"/>
                    </a:lnTo>
                    <a:lnTo>
                      <a:pt x="90" y="126"/>
                    </a:lnTo>
                    <a:lnTo>
                      <a:pt x="66" y="114"/>
                    </a:lnTo>
                    <a:lnTo>
                      <a:pt x="36" y="144"/>
                    </a:lnTo>
                    <a:lnTo>
                      <a:pt x="18" y="180"/>
                    </a:lnTo>
                    <a:lnTo>
                      <a:pt x="6" y="216"/>
                    </a:lnTo>
                    <a:lnTo>
                      <a:pt x="0" y="258"/>
                    </a:lnTo>
                    <a:lnTo>
                      <a:pt x="12" y="311"/>
                    </a:lnTo>
                    <a:lnTo>
                      <a:pt x="36" y="365"/>
                    </a:lnTo>
                    <a:lnTo>
                      <a:pt x="78" y="413"/>
                    </a:lnTo>
                    <a:lnTo>
                      <a:pt x="132" y="449"/>
                    </a:lnTo>
                    <a:lnTo>
                      <a:pt x="203" y="485"/>
                    </a:lnTo>
                    <a:lnTo>
                      <a:pt x="275" y="509"/>
                    </a:lnTo>
                    <a:lnTo>
                      <a:pt x="365" y="527"/>
                    </a:lnTo>
                    <a:lnTo>
                      <a:pt x="455" y="533"/>
                    </a:lnTo>
                    <a:lnTo>
                      <a:pt x="544" y="527"/>
                    </a:lnTo>
                    <a:lnTo>
                      <a:pt x="634" y="509"/>
                    </a:lnTo>
                    <a:lnTo>
                      <a:pt x="712" y="485"/>
                    </a:lnTo>
                    <a:lnTo>
                      <a:pt x="777" y="449"/>
                    </a:lnTo>
                    <a:lnTo>
                      <a:pt x="831" y="413"/>
                    </a:lnTo>
                    <a:lnTo>
                      <a:pt x="873" y="365"/>
                    </a:lnTo>
                    <a:lnTo>
                      <a:pt x="897" y="311"/>
                    </a:lnTo>
                    <a:lnTo>
                      <a:pt x="909" y="258"/>
                    </a:lnTo>
                    <a:lnTo>
                      <a:pt x="903" y="216"/>
                    </a:lnTo>
                    <a:lnTo>
                      <a:pt x="885" y="174"/>
                    </a:lnTo>
                    <a:lnTo>
                      <a:pt x="861" y="132"/>
                    </a:lnTo>
                    <a:lnTo>
                      <a:pt x="825" y="102"/>
                    </a:lnTo>
                    <a:lnTo>
                      <a:pt x="783" y="66"/>
                    </a:lnTo>
                    <a:lnTo>
                      <a:pt x="735" y="42"/>
                    </a:lnTo>
                    <a:lnTo>
                      <a:pt x="616" y="0"/>
                    </a:lnTo>
                    <a:lnTo>
                      <a:pt x="616" y="0"/>
                    </a:lnTo>
                    <a:close/>
                  </a:path>
                </a:pathLst>
              </a:custGeom>
              <a:gradFill rotWithShape="0">
                <a:gsLst>
                  <a:gs pos="0">
                    <a:schemeClr val="accent2">
                      <a:gamma/>
                      <a:tint val="96863"/>
                      <a:invGamma/>
                    </a:schemeClr>
                  </a:gs>
                  <a:gs pos="100000">
                    <a:schemeClr val="accent2"/>
                  </a:gs>
                </a:gsLst>
                <a:lin ang="0" scaled="1"/>
              </a:gradFill>
              <a:ln w="9525">
                <a:noFill/>
                <a:round/>
                <a:headEnd/>
                <a:tailEnd/>
              </a:ln>
            </p:spPr>
            <p:txBody>
              <a:bodyPr/>
              <a:lstStyle/>
              <a:p>
                <a:endParaRPr lang="en-NZ" dirty="0"/>
              </a:p>
            </p:txBody>
          </p:sp>
          <p:sp>
            <p:nvSpPr>
              <p:cNvPr id="202798" name="Freeform 46"/>
              <p:cNvSpPr>
                <a:spLocks/>
              </p:cNvSpPr>
              <p:nvPr/>
            </p:nvSpPr>
            <p:spPr bwMode="hidden">
              <a:xfrm>
                <a:off x="4564" y="3492"/>
                <a:ext cx="365" cy="66"/>
              </a:xfrm>
              <a:custGeom>
                <a:avLst/>
                <a:gdLst/>
                <a:ahLst/>
                <a:cxnLst>
                  <a:cxn ang="0">
                    <a:pos x="240" y="18"/>
                  </a:cxn>
                  <a:cxn ang="0">
                    <a:pos x="299" y="24"/>
                  </a:cxn>
                  <a:cxn ang="0">
                    <a:pos x="359" y="30"/>
                  </a:cxn>
                  <a:cxn ang="0">
                    <a:pos x="365" y="12"/>
                  </a:cxn>
                  <a:cxn ang="0">
                    <a:pos x="305" y="6"/>
                  </a:cxn>
                  <a:cxn ang="0">
                    <a:pos x="240" y="0"/>
                  </a:cxn>
                  <a:cxn ang="0">
                    <a:pos x="174" y="6"/>
                  </a:cxn>
                  <a:cxn ang="0">
                    <a:pos x="114" y="12"/>
                  </a:cxn>
                  <a:cxn ang="0">
                    <a:pos x="0" y="42"/>
                  </a:cxn>
                  <a:cxn ang="0">
                    <a:pos x="0" y="66"/>
                  </a:cxn>
                  <a:cxn ang="0">
                    <a:pos x="54" y="48"/>
                  </a:cxn>
                  <a:cxn ang="0">
                    <a:pos x="114" y="30"/>
                  </a:cxn>
                  <a:cxn ang="0">
                    <a:pos x="174" y="24"/>
                  </a:cxn>
                  <a:cxn ang="0">
                    <a:pos x="240" y="18"/>
                  </a:cxn>
                  <a:cxn ang="0">
                    <a:pos x="240" y="18"/>
                  </a:cxn>
                </a:cxnLst>
                <a:rect l="0" t="0" r="r" b="b"/>
                <a:pathLst>
                  <a:path w="365" h="66">
                    <a:moveTo>
                      <a:pt x="240" y="18"/>
                    </a:moveTo>
                    <a:lnTo>
                      <a:pt x="299" y="24"/>
                    </a:lnTo>
                    <a:lnTo>
                      <a:pt x="359" y="30"/>
                    </a:lnTo>
                    <a:lnTo>
                      <a:pt x="365" y="12"/>
                    </a:lnTo>
                    <a:lnTo>
                      <a:pt x="305" y="6"/>
                    </a:lnTo>
                    <a:lnTo>
                      <a:pt x="240" y="0"/>
                    </a:lnTo>
                    <a:lnTo>
                      <a:pt x="174" y="6"/>
                    </a:lnTo>
                    <a:lnTo>
                      <a:pt x="114" y="12"/>
                    </a:lnTo>
                    <a:lnTo>
                      <a:pt x="0" y="42"/>
                    </a:lnTo>
                    <a:lnTo>
                      <a:pt x="0" y="66"/>
                    </a:lnTo>
                    <a:lnTo>
                      <a:pt x="54" y="48"/>
                    </a:lnTo>
                    <a:lnTo>
                      <a:pt x="114" y="30"/>
                    </a:lnTo>
                    <a:lnTo>
                      <a:pt x="174" y="24"/>
                    </a:lnTo>
                    <a:lnTo>
                      <a:pt x="240" y="18"/>
                    </a:lnTo>
                    <a:lnTo>
                      <a:pt x="240" y="18"/>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endParaRPr lang="en-NZ" dirty="0"/>
              </a:p>
            </p:txBody>
          </p:sp>
          <p:sp>
            <p:nvSpPr>
              <p:cNvPr id="202799" name="Freeform 47"/>
              <p:cNvSpPr>
                <a:spLocks/>
              </p:cNvSpPr>
              <p:nvPr/>
            </p:nvSpPr>
            <p:spPr bwMode="hidden">
              <a:xfrm>
                <a:off x="4463" y="3558"/>
                <a:ext cx="66" cy="48"/>
              </a:xfrm>
              <a:custGeom>
                <a:avLst/>
                <a:gdLst/>
                <a:ahLst/>
                <a:cxnLst>
                  <a:cxn ang="0">
                    <a:pos x="66" y="18"/>
                  </a:cxn>
                  <a:cxn ang="0">
                    <a:pos x="48" y="0"/>
                  </a:cxn>
                  <a:cxn ang="0">
                    <a:pos x="24" y="12"/>
                  </a:cxn>
                  <a:cxn ang="0">
                    <a:pos x="0" y="30"/>
                  </a:cxn>
                  <a:cxn ang="0">
                    <a:pos x="12" y="48"/>
                  </a:cxn>
                  <a:cxn ang="0">
                    <a:pos x="42" y="30"/>
                  </a:cxn>
                  <a:cxn ang="0">
                    <a:pos x="66" y="18"/>
                  </a:cxn>
                  <a:cxn ang="0">
                    <a:pos x="66" y="18"/>
                  </a:cxn>
                </a:cxnLst>
                <a:rect l="0" t="0" r="r" b="b"/>
                <a:pathLst>
                  <a:path w="66" h="48">
                    <a:moveTo>
                      <a:pt x="66" y="18"/>
                    </a:moveTo>
                    <a:lnTo>
                      <a:pt x="48" y="0"/>
                    </a:lnTo>
                    <a:lnTo>
                      <a:pt x="24" y="12"/>
                    </a:lnTo>
                    <a:lnTo>
                      <a:pt x="0" y="30"/>
                    </a:lnTo>
                    <a:lnTo>
                      <a:pt x="12" y="48"/>
                    </a:lnTo>
                    <a:lnTo>
                      <a:pt x="42" y="30"/>
                    </a:lnTo>
                    <a:lnTo>
                      <a:pt x="66" y="18"/>
                    </a:lnTo>
                    <a:lnTo>
                      <a:pt x="66" y="18"/>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endParaRPr lang="en-NZ" dirty="0"/>
              </a:p>
            </p:txBody>
          </p:sp>
          <p:sp>
            <p:nvSpPr>
              <p:cNvPr id="202800" name="Oval 48"/>
              <p:cNvSpPr>
                <a:spLocks noChangeArrowheads="1"/>
              </p:cNvSpPr>
              <p:nvPr/>
            </p:nvSpPr>
            <p:spPr bwMode="hidden">
              <a:xfrm>
                <a:off x="4546" y="3608"/>
                <a:ext cx="518" cy="319"/>
              </a:xfrm>
              <a:prstGeom prst="ellipse">
                <a:avLst/>
              </a:prstGeom>
              <a:gradFill rotWithShape="0">
                <a:gsLst>
                  <a:gs pos="0">
                    <a:schemeClr val="accent2">
                      <a:gamma/>
                      <a:shade val="94118"/>
                      <a:invGamma/>
                    </a:schemeClr>
                  </a:gs>
                  <a:gs pos="100000">
                    <a:schemeClr val="accent2"/>
                  </a:gs>
                </a:gsLst>
                <a:lin ang="0" scaled="1"/>
              </a:gradFill>
              <a:ln w="9525">
                <a:noFill/>
                <a:round/>
                <a:headEnd/>
                <a:tailEnd/>
              </a:ln>
              <a:effectLst/>
            </p:spPr>
            <p:txBody>
              <a:bodyPr/>
              <a:lstStyle/>
              <a:p>
                <a:endParaRPr lang="en-NZ" dirty="0"/>
              </a:p>
            </p:txBody>
          </p:sp>
          <p:sp>
            <p:nvSpPr>
              <p:cNvPr id="202801" name="Oval 49"/>
              <p:cNvSpPr>
                <a:spLocks noChangeArrowheads="1"/>
              </p:cNvSpPr>
              <p:nvPr/>
            </p:nvSpPr>
            <p:spPr bwMode="hidden">
              <a:xfrm>
                <a:off x="4578" y="3630"/>
                <a:ext cx="446" cy="271"/>
              </a:xfrm>
              <a:prstGeom prst="ellipse">
                <a:avLst/>
              </a:prstGeom>
              <a:gradFill rotWithShape="0">
                <a:gsLst>
                  <a:gs pos="0">
                    <a:schemeClr val="accent2">
                      <a:gamma/>
                      <a:tint val="96863"/>
                      <a:invGamma/>
                    </a:schemeClr>
                  </a:gs>
                  <a:gs pos="100000">
                    <a:schemeClr val="accent2"/>
                  </a:gs>
                </a:gsLst>
                <a:lin ang="5400000" scaled="1"/>
              </a:gradFill>
              <a:ln w="9525">
                <a:noFill/>
                <a:round/>
                <a:headEnd/>
                <a:tailEnd/>
              </a:ln>
              <a:effectLst/>
            </p:spPr>
            <p:txBody>
              <a:bodyPr/>
              <a:lstStyle/>
              <a:p>
                <a:endParaRPr lang="en-NZ" dirty="0"/>
              </a:p>
            </p:txBody>
          </p:sp>
          <p:sp>
            <p:nvSpPr>
              <p:cNvPr id="202802" name="Oval 50"/>
              <p:cNvSpPr>
                <a:spLocks noChangeArrowheads="1"/>
              </p:cNvSpPr>
              <p:nvPr/>
            </p:nvSpPr>
            <p:spPr bwMode="hidden">
              <a:xfrm>
                <a:off x="4610" y="3650"/>
                <a:ext cx="386" cy="233"/>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endParaRPr lang="en-NZ" dirty="0"/>
              </a:p>
            </p:txBody>
          </p:sp>
          <p:sp>
            <p:nvSpPr>
              <p:cNvPr id="202803" name="Oval 51"/>
              <p:cNvSpPr>
                <a:spLocks noChangeArrowheads="1"/>
              </p:cNvSpPr>
              <p:nvPr/>
            </p:nvSpPr>
            <p:spPr bwMode="hidden">
              <a:xfrm>
                <a:off x="4654" y="3678"/>
                <a:ext cx="298" cy="177"/>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endParaRPr lang="en-NZ" dirty="0"/>
              </a:p>
            </p:txBody>
          </p:sp>
          <p:sp>
            <p:nvSpPr>
              <p:cNvPr id="202804" name="Oval 52"/>
              <p:cNvSpPr>
                <a:spLocks noChangeArrowheads="1"/>
              </p:cNvSpPr>
              <p:nvPr/>
            </p:nvSpPr>
            <p:spPr bwMode="hidden">
              <a:xfrm>
                <a:off x="4690" y="3698"/>
                <a:ext cx="222" cy="139"/>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endParaRPr lang="en-NZ" dirty="0"/>
              </a:p>
            </p:txBody>
          </p:sp>
          <p:sp>
            <p:nvSpPr>
              <p:cNvPr id="202805" name="Oval 53"/>
              <p:cNvSpPr>
                <a:spLocks noChangeArrowheads="1"/>
              </p:cNvSpPr>
              <p:nvPr/>
            </p:nvSpPr>
            <p:spPr bwMode="hidden">
              <a:xfrm>
                <a:off x="4738" y="3728"/>
                <a:ext cx="126" cy="81"/>
              </a:xfrm>
              <a:prstGeom prst="ellipse">
                <a:avLst/>
              </a:prstGeom>
              <a:gradFill rotWithShape="0">
                <a:gsLst>
                  <a:gs pos="0">
                    <a:schemeClr val="accent2">
                      <a:gamma/>
                      <a:shade val="96863"/>
                      <a:invGamma/>
                    </a:schemeClr>
                  </a:gs>
                  <a:gs pos="100000">
                    <a:schemeClr val="accent2"/>
                  </a:gs>
                </a:gsLst>
                <a:lin ang="5400000" scaled="1"/>
              </a:gradFill>
              <a:ln w="9525">
                <a:noFill/>
                <a:round/>
                <a:headEnd/>
                <a:tailEnd/>
              </a:ln>
              <a:effectLst/>
            </p:spPr>
            <p:txBody>
              <a:bodyPr/>
              <a:lstStyle/>
              <a:p>
                <a:endParaRPr lang="en-NZ" dirty="0"/>
              </a:p>
            </p:txBody>
          </p:sp>
        </p:grpSp>
        <p:grpSp>
          <p:nvGrpSpPr>
            <p:cNvPr id="202806" name="Group 54"/>
            <p:cNvGrpSpPr>
              <a:grpSpLocks/>
            </p:cNvGrpSpPr>
            <p:nvPr userDrawn="1"/>
          </p:nvGrpSpPr>
          <p:grpSpPr bwMode="auto">
            <a:xfrm>
              <a:off x="5280" y="3024"/>
              <a:ext cx="425" cy="258"/>
              <a:chOff x="5280" y="3024"/>
              <a:chExt cx="425" cy="258"/>
            </a:xfrm>
          </p:grpSpPr>
          <p:sp>
            <p:nvSpPr>
              <p:cNvPr id="202807" name="Freeform 55"/>
              <p:cNvSpPr>
                <a:spLocks/>
              </p:cNvSpPr>
              <p:nvPr/>
            </p:nvSpPr>
            <p:spPr bwMode="hidden">
              <a:xfrm>
                <a:off x="5280" y="3186"/>
                <a:ext cx="383" cy="96"/>
              </a:xfrm>
              <a:custGeom>
                <a:avLst/>
                <a:gdLst/>
                <a:ahLst/>
                <a:cxnLst>
                  <a:cxn ang="0">
                    <a:pos x="209" y="96"/>
                  </a:cxn>
                  <a:cxn ang="0">
                    <a:pos x="143" y="90"/>
                  </a:cxn>
                  <a:cxn ang="0">
                    <a:pos x="83" y="66"/>
                  </a:cxn>
                  <a:cxn ang="0">
                    <a:pos x="35" y="36"/>
                  </a:cxn>
                  <a:cxn ang="0">
                    <a:pos x="6" y="0"/>
                  </a:cxn>
                  <a:cxn ang="0">
                    <a:pos x="0" y="6"/>
                  </a:cxn>
                  <a:cxn ang="0">
                    <a:pos x="29" y="42"/>
                  </a:cxn>
                  <a:cxn ang="0">
                    <a:pos x="77" y="72"/>
                  </a:cxn>
                  <a:cxn ang="0">
                    <a:pos x="137" y="90"/>
                  </a:cxn>
                  <a:cxn ang="0">
                    <a:pos x="209" y="96"/>
                  </a:cxn>
                  <a:cxn ang="0">
                    <a:pos x="263" y="90"/>
                  </a:cxn>
                  <a:cxn ang="0">
                    <a:pos x="311" y="84"/>
                  </a:cxn>
                  <a:cxn ang="0">
                    <a:pos x="352" y="66"/>
                  </a:cxn>
                  <a:cxn ang="0">
                    <a:pos x="382" y="42"/>
                  </a:cxn>
                  <a:cxn ang="0">
                    <a:pos x="376" y="42"/>
                  </a:cxn>
                  <a:cxn ang="0">
                    <a:pos x="346" y="66"/>
                  </a:cxn>
                  <a:cxn ang="0">
                    <a:pos x="305" y="78"/>
                  </a:cxn>
                  <a:cxn ang="0">
                    <a:pos x="263" y="90"/>
                  </a:cxn>
                  <a:cxn ang="0">
                    <a:pos x="209" y="96"/>
                  </a:cxn>
                  <a:cxn ang="0">
                    <a:pos x="209" y="96"/>
                  </a:cxn>
                </a:cxnLst>
                <a:rect l="0" t="0" r="r" b="b"/>
                <a:pathLst>
                  <a:path w="382" h="96">
                    <a:moveTo>
                      <a:pt x="209" y="96"/>
                    </a:moveTo>
                    <a:lnTo>
                      <a:pt x="143" y="90"/>
                    </a:lnTo>
                    <a:lnTo>
                      <a:pt x="83" y="66"/>
                    </a:lnTo>
                    <a:lnTo>
                      <a:pt x="35" y="36"/>
                    </a:lnTo>
                    <a:lnTo>
                      <a:pt x="6" y="0"/>
                    </a:lnTo>
                    <a:lnTo>
                      <a:pt x="0" y="6"/>
                    </a:lnTo>
                    <a:lnTo>
                      <a:pt x="29" y="42"/>
                    </a:lnTo>
                    <a:lnTo>
                      <a:pt x="77" y="72"/>
                    </a:lnTo>
                    <a:lnTo>
                      <a:pt x="137" y="90"/>
                    </a:lnTo>
                    <a:lnTo>
                      <a:pt x="209" y="96"/>
                    </a:lnTo>
                    <a:lnTo>
                      <a:pt x="263" y="90"/>
                    </a:lnTo>
                    <a:lnTo>
                      <a:pt x="311" y="84"/>
                    </a:lnTo>
                    <a:lnTo>
                      <a:pt x="352" y="66"/>
                    </a:lnTo>
                    <a:lnTo>
                      <a:pt x="382" y="42"/>
                    </a:lnTo>
                    <a:lnTo>
                      <a:pt x="376" y="42"/>
                    </a:lnTo>
                    <a:lnTo>
                      <a:pt x="346" y="66"/>
                    </a:lnTo>
                    <a:lnTo>
                      <a:pt x="305" y="78"/>
                    </a:lnTo>
                    <a:lnTo>
                      <a:pt x="263" y="90"/>
                    </a:lnTo>
                    <a:lnTo>
                      <a:pt x="209" y="96"/>
                    </a:lnTo>
                    <a:lnTo>
                      <a:pt x="209" y="96"/>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en-NZ" dirty="0"/>
              </a:p>
            </p:txBody>
          </p:sp>
          <p:sp>
            <p:nvSpPr>
              <p:cNvPr id="202808" name="Freeform 56"/>
              <p:cNvSpPr>
                <a:spLocks/>
              </p:cNvSpPr>
              <p:nvPr/>
            </p:nvSpPr>
            <p:spPr bwMode="hidden">
              <a:xfrm>
                <a:off x="5315" y="3024"/>
                <a:ext cx="258" cy="54"/>
              </a:xfrm>
              <a:custGeom>
                <a:avLst/>
                <a:gdLst/>
                <a:ahLst/>
                <a:cxnLst>
                  <a:cxn ang="0">
                    <a:pos x="174" y="0"/>
                  </a:cxn>
                  <a:cxn ang="0">
                    <a:pos x="216" y="6"/>
                  </a:cxn>
                  <a:cxn ang="0">
                    <a:pos x="258" y="12"/>
                  </a:cxn>
                  <a:cxn ang="0">
                    <a:pos x="252" y="6"/>
                  </a:cxn>
                  <a:cxn ang="0">
                    <a:pos x="216" y="0"/>
                  </a:cxn>
                  <a:cxn ang="0">
                    <a:pos x="174" y="0"/>
                  </a:cxn>
                  <a:cxn ang="0">
                    <a:pos x="120" y="6"/>
                  </a:cxn>
                  <a:cxn ang="0">
                    <a:pos x="78" y="12"/>
                  </a:cxn>
                  <a:cxn ang="0">
                    <a:pos x="36" y="30"/>
                  </a:cxn>
                  <a:cxn ang="0">
                    <a:pos x="0" y="48"/>
                  </a:cxn>
                  <a:cxn ang="0">
                    <a:pos x="6" y="54"/>
                  </a:cxn>
                  <a:cxn ang="0">
                    <a:pos x="36" y="36"/>
                  </a:cxn>
                  <a:cxn ang="0">
                    <a:pos x="78" y="18"/>
                  </a:cxn>
                  <a:cxn ang="0">
                    <a:pos x="120" y="6"/>
                  </a:cxn>
                  <a:cxn ang="0">
                    <a:pos x="174" y="0"/>
                  </a:cxn>
                  <a:cxn ang="0">
                    <a:pos x="174" y="0"/>
                  </a:cxn>
                </a:cxnLst>
                <a:rect l="0" t="0" r="r" b="b"/>
                <a:pathLst>
                  <a:path w="258" h="54">
                    <a:moveTo>
                      <a:pt x="174" y="0"/>
                    </a:moveTo>
                    <a:lnTo>
                      <a:pt x="216" y="6"/>
                    </a:lnTo>
                    <a:lnTo>
                      <a:pt x="258" y="12"/>
                    </a:lnTo>
                    <a:lnTo>
                      <a:pt x="252" y="6"/>
                    </a:lnTo>
                    <a:lnTo>
                      <a:pt x="216" y="0"/>
                    </a:lnTo>
                    <a:lnTo>
                      <a:pt x="174" y="0"/>
                    </a:lnTo>
                    <a:lnTo>
                      <a:pt x="120" y="6"/>
                    </a:lnTo>
                    <a:lnTo>
                      <a:pt x="78" y="12"/>
                    </a:lnTo>
                    <a:lnTo>
                      <a:pt x="36" y="30"/>
                    </a:lnTo>
                    <a:lnTo>
                      <a:pt x="0" y="48"/>
                    </a:lnTo>
                    <a:lnTo>
                      <a:pt x="6" y="54"/>
                    </a:lnTo>
                    <a:lnTo>
                      <a:pt x="36" y="36"/>
                    </a:lnTo>
                    <a:lnTo>
                      <a:pt x="78" y="18"/>
                    </a:lnTo>
                    <a:lnTo>
                      <a:pt x="120" y="6"/>
                    </a:lnTo>
                    <a:lnTo>
                      <a:pt x="174" y="0"/>
                    </a:lnTo>
                    <a:lnTo>
                      <a:pt x="174" y="0"/>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en-NZ" dirty="0"/>
              </a:p>
            </p:txBody>
          </p:sp>
          <p:sp>
            <p:nvSpPr>
              <p:cNvPr id="202809" name="Freeform 57"/>
              <p:cNvSpPr>
                <a:spLocks/>
              </p:cNvSpPr>
              <p:nvPr/>
            </p:nvSpPr>
            <p:spPr bwMode="hidden">
              <a:xfrm>
                <a:off x="5645" y="3066"/>
                <a:ext cx="60" cy="156"/>
              </a:xfrm>
              <a:custGeom>
                <a:avLst/>
                <a:gdLst/>
                <a:ahLst/>
                <a:cxnLst>
                  <a:cxn ang="0">
                    <a:pos x="54" y="90"/>
                  </a:cxn>
                  <a:cxn ang="0">
                    <a:pos x="48" y="126"/>
                  </a:cxn>
                  <a:cxn ang="0">
                    <a:pos x="24" y="156"/>
                  </a:cxn>
                  <a:cxn ang="0">
                    <a:pos x="30" y="156"/>
                  </a:cxn>
                  <a:cxn ang="0">
                    <a:pos x="54" y="126"/>
                  </a:cxn>
                  <a:cxn ang="0">
                    <a:pos x="60" y="90"/>
                  </a:cxn>
                  <a:cxn ang="0">
                    <a:pos x="54" y="66"/>
                  </a:cxn>
                  <a:cxn ang="0">
                    <a:pos x="48" y="42"/>
                  </a:cxn>
                  <a:cxn ang="0">
                    <a:pos x="30" y="18"/>
                  </a:cxn>
                  <a:cxn ang="0">
                    <a:pos x="6" y="0"/>
                  </a:cxn>
                  <a:cxn ang="0">
                    <a:pos x="0" y="6"/>
                  </a:cxn>
                  <a:cxn ang="0">
                    <a:pos x="24" y="24"/>
                  </a:cxn>
                  <a:cxn ang="0">
                    <a:pos x="42" y="42"/>
                  </a:cxn>
                  <a:cxn ang="0">
                    <a:pos x="48" y="66"/>
                  </a:cxn>
                  <a:cxn ang="0">
                    <a:pos x="54" y="90"/>
                  </a:cxn>
                  <a:cxn ang="0">
                    <a:pos x="54" y="90"/>
                  </a:cxn>
                </a:cxnLst>
                <a:rect l="0" t="0" r="r" b="b"/>
                <a:pathLst>
                  <a:path w="60" h="156">
                    <a:moveTo>
                      <a:pt x="54" y="90"/>
                    </a:moveTo>
                    <a:lnTo>
                      <a:pt x="48" y="126"/>
                    </a:lnTo>
                    <a:lnTo>
                      <a:pt x="24" y="156"/>
                    </a:lnTo>
                    <a:lnTo>
                      <a:pt x="30" y="156"/>
                    </a:lnTo>
                    <a:lnTo>
                      <a:pt x="54" y="126"/>
                    </a:lnTo>
                    <a:lnTo>
                      <a:pt x="60" y="90"/>
                    </a:lnTo>
                    <a:lnTo>
                      <a:pt x="54" y="66"/>
                    </a:lnTo>
                    <a:lnTo>
                      <a:pt x="48" y="42"/>
                    </a:lnTo>
                    <a:lnTo>
                      <a:pt x="30" y="18"/>
                    </a:lnTo>
                    <a:lnTo>
                      <a:pt x="6" y="0"/>
                    </a:lnTo>
                    <a:lnTo>
                      <a:pt x="0" y="6"/>
                    </a:lnTo>
                    <a:lnTo>
                      <a:pt x="24" y="24"/>
                    </a:lnTo>
                    <a:lnTo>
                      <a:pt x="42" y="42"/>
                    </a:lnTo>
                    <a:lnTo>
                      <a:pt x="48" y="66"/>
                    </a:lnTo>
                    <a:lnTo>
                      <a:pt x="54" y="90"/>
                    </a:lnTo>
                    <a:lnTo>
                      <a:pt x="54" y="90"/>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en-NZ" dirty="0"/>
              </a:p>
            </p:txBody>
          </p:sp>
          <p:sp>
            <p:nvSpPr>
              <p:cNvPr id="202810" name="Freeform 58"/>
              <p:cNvSpPr>
                <a:spLocks/>
              </p:cNvSpPr>
              <p:nvPr/>
            </p:nvSpPr>
            <p:spPr bwMode="hidden">
              <a:xfrm>
                <a:off x="5375" y="3246"/>
                <a:ext cx="192" cy="18"/>
              </a:xfrm>
              <a:custGeom>
                <a:avLst/>
                <a:gdLst/>
                <a:ahLst/>
                <a:cxnLst>
                  <a:cxn ang="0">
                    <a:pos x="114" y="12"/>
                  </a:cxn>
                  <a:cxn ang="0">
                    <a:pos x="72" y="6"/>
                  </a:cxn>
                  <a:cxn ang="0">
                    <a:pos x="30" y="0"/>
                  </a:cxn>
                  <a:cxn ang="0">
                    <a:pos x="0" y="0"/>
                  </a:cxn>
                  <a:cxn ang="0">
                    <a:pos x="54" y="12"/>
                  </a:cxn>
                  <a:cxn ang="0">
                    <a:pos x="114" y="18"/>
                  </a:cxn>
                  <a:cxn ang="0">
                    <a:pos x="156" y="18"/>
                  </a:cxn>
                  <a:cxn ang="0">
                    <a:pos x="192" y="12"/>
                  </a:cxn>
                  <a:cxn ang="0">
                    <a:pos x="186" y="0"/>
                  </a:cxn>
                  <a:cxn ang="0">
                    <a:pos x="150" y="6"/>
                  </a:cxn>
                  <a:cxn ang="0">
                    <a:pos x="114" y="12"/>
                  </a:cxn>
                  <a:cxn ang="0">
                    <a:pos x="114" y="12"/>
                  </a:cxn>
                </a:cxnLst>
                <a:rect l="0" t="0" r="r" b="b"/>
                <a:pathLst>
                  <a:path w="192" h="18">
                    <a:moveTo>
                      <a:pt x="114" y="12"/>
                    </a:moveTo>
                    <a:lnTo>
                      <a:pt x="72" y="6"/>
                    </a:lnTo>
                    <a:lnTo>
                      <a:pt x="30" y="0"/>
                    </a:lnTo>
                    <a:lnTo>
                      <a:pt x="0" y="0"/>
                    </a:lnTo>
                    <a:lnTo>
                      <a:pt x="54" y="12"/>
                    </a:lnTo>
                    <a:lnTo>
                      <a:pt x="114" y="18"/>
                    </a:lnTo>
                    <a:lnTo>
                      <a:pt x="156" y="18"/>
                    </a:lnTo>
                    <a:lnTo>
                      <a:pt x="192" y="12"/>
                    </a:lnTo>
                    <a:lnTo>
                      <a:pt x="186" y="0"/>
                    </a:lnTo>
                    <a:lnTo>
                      <a:pt x="150" y="6"/>
                    </a:lnTo>
                    <a:lnTo>
                      <a:pt x="114" y="12"/>
                    </a:lnTo>
                    <a:lnTo>
                      <a:pt x="114" y="12"/>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en-NZ" dirty="0"/>
              </a:p>
            </p:txBody>
          </p:sp>
          <p:sp>
            <p:nvSpPr>
              <p:cNvPr id="202811" name="Freeform 59"/>
              <p:cNvSpPr>
                <a:spLocks/>
              </p:cNvSpPr>
              <p:nvPr/>
            </p:nvSpPr>
            <p:spPr bwMode="hidden">
              <a:xfrm>
                <a:off x="5304" y="3042"/>
                <a:ext cx="161" cy="186"/>
              </a:xfrm>
              <a:custGeom>
                <a:avLst/>
                <a:gdLst/>
                <a:ahLst/>
                <a:cxnLst>
                  <a:cxn ang="0">
                    <a:pos x="11" y="114"/>
                  </a:cxn>
                  <a:cxn ang="0">
                    <a:pos x="17" y="96"/>
                  </a:cxn>
                  <a:cxn ang="0">
                    <a:pos x="23" y="78"/>
                  </a:cxn>
                  <a:cxn ang="0">
                    <a:pos x="53" y="42"/>
                  </a:cxn>
                  <a:cxn ang="0">
                    <a:pos x="101" y="18"/>
                  </a:cxn>
                  <a:cxn ang="0">
                    <a:pos x="155" y="6"/>
                  </a:cxn>
                  <a:cxn ang="0">
                    <a:pos x="161" y="0"/>
                  </a:cxn>
                  <a:cxn ang="0">
                    <a:pos x="95" y="12"/>
                  </a:cxn>
                  <a:cxn ang="0">
                    <a:pos x="47" y="36"/>
                  </a:cxn>
                  <a:cxn ang="0">
                    <a:pos x="11" y="72"/>
                  </a:cxn>
                  <a:cxn ang="0">
                    <a:pos x="5" y="90"/>
                  </a:cxn>
                  <a:cxn ang="0">
                    <a:pos x="0" y="114"/>
                  </a:cxn>
                  <a:cxn ang="0">
                    <a:pos x="11" y="150"/>
                  </a:cxn>
                  <a:cxn ang="0">
                    <a:pos x="23" y="168"/>
                  </a:cxn>
                  <a:cxn ang="0">
                    <a:pos x="41" y="186"/>
                  </a:cxn>
                  <a:cxn ang="0">
                    <a:pos x="65" y="186"/>
                  </a:cxn>
                  <a:cxn ang="0">
                    <a:pos x="41" y="168"/>
                  </a:cxn>
                  <a:cxn ang="0">
                    <a:pos x="23" y="150"/>
                  </a:cxn>
                  <a:cxn ang="0">
                    <a:pos x="17" y="132"/>
                  </a:cxn>
                  <a:cxn ang="0">
                    <a:pos x="11" y="114"/>
                  </a:cxn>
                  <a:cxn ang="0">
                    <a:pos x="11" y="114"/>
                  </a:cxn>
                </a:cxnLst>
                <a:rect l="0" t="0" r="r" b="b"/>
                <a:pathLst>
                  <a:path w="161" h="186">
                    <a:moveTo>
                      <a:pt x="11" y="114"/>
                    </a:moveTo>
                    <a:lnTo>
                      <a:pt x="17" y="96"/>
                    </a:lnTo>
                    <a:lnTo>
                      <a:pt x="23" y="78"/>
                    </a:lnTo>
                    <a:lnTo>
                      <a:pt x="53" y="42"/>
                    </a:lnTo>
                    <a:lnTo>
                      <a:pt x="101" y="18"/>
                    </a:lnTo>
                    <a:lnTo>
                      <a:pt x="155" y="6"/>
                    </a:lnTo>
                    <a:lnTo>
                      <a:pt x="161" y="0"/>
                    </a:lnTo>
                    <a:lnTo>
                      <a:pt x="95" y="12"/>
                    </a:lnTo>
                    <a:lnTo>
                      <a:pt x="47" y="36"/>
                    </a:lnTo>
                    <a:lnTo>
                      <a:pt x="11" y="72"/>
                    </a:lnTo>
                    <a:lnTo>
                      <a:pt x="5" y="90"/>
                    </a:lnTo>
                    <a:lnTo>
                      <a:pt x="0" y="114"/>
                    </a:lnTo>
                    <a:lnTo>
                      <a:pt x="11" y="150"/>
                    </a:lnTo>
                    <a:lnTo>
                      <a:pt x="23" y="168"/>
                    </a:lnTo>
                    <a:lnTo>
                      <a:pt x="41" y="186"/>
                    </a:lnTo>
                    <a:lnTo>
                      <a:pt x="65" y="186"/>
                    </a:lnTo>
                    <a:lnTo>
                      <a:pt x="41" y="168"/>
                    </a:lnTo>
                    <a:lnTo>
                      <a:pt x="23" y="150"/>
                    </a:lnTo>
                    <a:lnTo>
                      <a:pt x="17" y="132"/>
                    </a:lnTo>
                    <a:lnTo>
                      <a:pt x="11" y="114"/>
                    </a:lnTo>
                    <a:lnTo>
                      <a:pt x="11" y="114"/>
                    </a:lnTo>
                    <a:close/>
                  </a:path>
                </a:pathLst>
              </a:custGeom>
              <a:gradFill rotWithShape="0">
                <a:gsLst>
                  <a:gs pos="0">
                    <a:schemeClr val="bg1"/>
                  </a:gs>
                  <a:gs pos="100000">
                    <a:schemeClr val="accent2"/>
                  </a:gs>
                </a:gsLst>
                <a:lin ang="5400000" scaled="1"/>
              </a:gradFill>
              <a:ln w="9525">
                <a:noFill/>
                <a:round/>
                <a:headEnd/>
                <a:tailEnd/>
              </a:ln>
            </p:spPr>
            <p:txBody>
              <a:bodyPr/>
              <a:lstStyle/>
              <a:p>
                <a:endParaRPr lang="en-NZ" dirty="0"/>
              </a:p>
            </p:txBody>
          </p:sp>
          <p:sp>
            <p:nvSpPr>
              <p:cNvPr id="202812" name="Freeform 60"/>
              <p:cNvSpPr>
                <a:spLocks/>
              </p:cNvSpPr>
              <p:nvPr/>
            </p:nvSpPr>
            <p:spPr bwMode="hidden">
              <a:xfrm>
                <a:off x="5489" y="3042"/>
                <a:ext cx="186" cy="210"/>
              </a:xfrm>
              <a:custGeom>
                <a:avLst/>
                <a:gdLst/>
                <a:ahLst/>
                <a:cxnLst>
                  <a:cxn ang="0">
                    <a:pos x="0" y="6"/>
                  </a:cxn>
                  <a:cxn ang="0">
                    <a:pos x="66" y="12"/>
                  </a:cxn>
                  <a:cxn ang="0">
                    <a:pos x="119" y="36"/>
                  </a:cxn>
                  <a:cxn ang="0">
                    <a:pos x="155" y="72"/>
                  </a:cxn>
                  <a:cxn ang="0">
                    <a:pos x="161" y="90"/>
                  </a:cxn>
                  <a:cxn ang="0">
                    <a:pos x="167" y="114"/>
                  </a:cxn>
                  <a:cxn ang="0">
                    <a:pos x="161" y="138"/>
                  </a:cxn>
                  <a:cxn ang="0">
                    <a:pos x="149" y="162"/>
                  </a:cxn>
                  <a:cxn ang="0">
                    <a:pos x="119" y="180"/>
                  </a:cxn>
                  <a:cxn ang="0">
                    <a:pos x="90" y="198"/>
                  </a:cxn>
                  <a:cxn ang="0">
                    <a:pos x="96" y="210"/>
                  </a:cxn>
                  <a:cxn ang="0">
                    <a:pos x="131" y="192"/>
                  </a:cxn>
                  <a:cxn ang="0">
                    <a:pos x="161" y="168"/>
                  </a:cxn>
                  <a:cxn ang="0">
                    <a:pos x="179" y="144"/>
                  </a:cxn>
                  <a:cxn ang="0">
                    <a:pos x="185" y="114"/>
                  </a:cxn>
                  <a:cxn ang="0">
                    <a:pos x="179" y="90"/>
                  </a:cxn>
                  <a:cxn ang="0">
                    <a:pos x="173" y="66"/>
                  </a:cxn>
                  <a:cxn ang="0">
                    <a:pos x="155" y="48"/>
                  </a:cxn>
                  <a:cxn ang="0">
                    <a:pos x="131" y="30"/>
                  </a:cxn>
                  <a:cxn ang="0">
                    <a:pos x="72" y="6"/>
                  </a:cxn>
                  <a:cxn ang="0">
                    <a:pos x="0" y="0"/>
                  </a:cxn>
                  <a:cxn ang="0">
                    <a:pos x="0" y="6"/>
                  </a:cxn>
                  <a:cxn ang="0">
                    <a:pos x="0" y="6"/>
                  </a:cxn>
                  <a:cxn ang="0">
                    <a:pos x="0" y="6"/>
                  </a:cxn>
                </a:cxnLst>
                <a:rect l="0" t="0" r="r" b="b"/>
                <a:pathLst>
                  <a:path w="185" h="210">
                    <a:moveTo>
                      <a:pt x="0" y="6"/>
                    </a:moveTo>
                    <a:lnTo>
                      <a:pt x="66" y="12"/>
                    </a:lnTo>
                    <a:lnTo>
                      <a:pt x="119" y="36"/>
                    </a:lnTo>
                    <a:lnTo>
                      <a:pt x="155" y="72"/>
                    </a:lnTo>
                    <a:lnTo>
                      <a:pt x="161" y="90"/>
                    </a:lnTo>
                    <a:lnTo>
                      <a:pt x="167" y="114"/>
                    </a:lnTo>
                    <a:lnTo>
                      <a:pt x="161" y="138"/>
                    </a:lnTo>
                    <a:lnTo>
                      <a:pt x="149" y="162"/>
                    </a:lnTo>
                    <a:lnTo>
                      <a:pt x="119" y="180"/>
                    </a:lnTo>
                    <a:lnTo>
                      <a:pt x="90" y="198"/>
                    </a:lnTo>
                    <a:lnTo>
                      <a:pt x="96" y="210"/>
                    </a:lnTo>
                    <a:lnTo>
                      <a:pt x="131" y="192"/>
                    </a:lnTo>
                    <a:lnTo>
                      <a:pt x="161" y="168"/>
                    </a:lnTo>
                    <a:lnTo>
                      <a:pt x="179" y="144"/>
                    </a:lnTo>
                    <a:lnTo>
                      <a:pt x="185" y="114"/>
                    </a:lnTo>
                    <a:lnTo>
                      <a:pt x="179" y="90"/>
                    </a:lnTo>
                    <a:lnTo>
                      <a:pt x="173" y="66"/>
                    </a:lnTo>
                    <a:lnTo>
                      <a:pt x="155" y="48"/>
                    </a:lnTo>
                    <a:lnTo>
                      <a:pt x="131" y="30"/>
                    </a:lnTo>
                    <a:lnTo>
                      <a:pt x="72" y="6"/>
                    </a:lnTo>
                    <a:lnTo>
                      <a:pt x="0" y="0"/>
                    </a:lnTo>
                    <a:lnTo>
                      <a:pt x="0" y="6"/>
                    </a:lnTo>
                    <a:lnTo>
                      <a:pt x="0" y="6"/>
                    </a:lnTo>
                    <a:lnTo>
                      <a:pt x="0" y="6"/>
                    </a:lnTo>
                    <a:close/>
                  </a:path>
                </a:pathLst>
              </a:custGeom>
              <a:gradFill rotWithShape="0">
                <a:gsLst>
                  <a:gs pos="0">
                    <a:schemeClr val="bg1"/>
                  </a:gs>
                  <a:gs pos="100000">
                    <a:schemeClr val="accent2"/>
                  </a:gs>
                </a:gsLst>
                <a:lin ang="5400000" scaled="1"/>
              </a:gradFill>
              <a:ln w="9525">
                <a:noFill/>
                <a:round/>
                <a:headEnd/>
                <a:tailEnd/>
              </a:ln>
            </p:spPr>
            <p:txBody>
              <a:bodyPr/>
              <a:lstStyle/>
              <a:p>
                <a:endParaRPr lang="en-NZ" dirty="0"/>
              </a:p>
            </p:txBody>
          </p:sp>
          <p:sp>
            <p:nvSpPr>
              <p:cNvPr id="202813" name="Freeform 61"/>
              <p:cNvSpPr>
                <a:spLocks noEditPoints="1"/>
              </p:cNvSpPr>
              <p:nvPr/>
            </p:nvSpPr>
            <p:spPr bwMode="hidden">
              <a:xfrm>
                <a:off x="5345" y="3058"/>
                <a:ext cx="299" cy="186"/>
              </a:xfrm>
              <a:custGeom>
                <a:avLst/>
                <a:gdLst/>
                <a:ahLst/>
                <a:cxnLst>
                  <a:cxn ang="0">
                    <a:pos x="150" y="0"/>
                  </a:cxn>
                  <a:cxn ang="0">
                    <a:pos x="90" y="6"/>
                  </a:cxn>
                  <a:cxn ang="0">
                    <a:pos x="42" y="30"/>
                  </a:cxn>
                  <a:cxn ang="0">
                    <a:pos x="12" y="54"/>
                  </a:cxn>
                  <a:cxn ang="0">
                    <a:pos x="6" y="72"/>
                  </a:cxn>
                  <a:cxn ang="0">
                    <a:pos x="0" y="90"/>
                  </a:cxn>
                  <a:cxn ang="0">
                    <a:pos x="6" y="108"/>
                  </a:cxn>
                  <a:cxn ang="0">
                    <a:pos x="12" y="126"/>
                  </a:cxn>
                  <a:cxn ang="0">
                    <a:pos x="42" y="156"/>
                  </a:cxn>
                  <a:cxn ang="0">
                    <a:pos x="90" y="180"/>
                  </a:cxn>
                  <a:cxn ang="0">
                    <a:pos x="150" y="186"/>
                  </a:cxn>
                  <a:cxn ang="0">
                    <a:pos x="209" y="180"/>
                  </a:cxn>
                  <a:cxn ang="0">
                    <a:pos x="257" y="156"/>
                  </a:cxn>
                  <a:cxn ang="0">
                    <a:pos x="287" y="126"/>
                  </a:cxn>
                  <a:cxn ang="0">
                    <a:pos x="299" y="108"/>
                  </a:cxn>
                  <a:cxn ang="0">
                    <a:pos x="299" y="90"/>
                  </a:cxn>
                  <a:cxn ang="0">
                    <a:pos x="299" y="72"/>
                  </a:cxn>
                  <a:cxn ang="0">
                    <a:pos x="287" y="54"/>
                  </a:cxn>
                  <a:cxn ang="0">
                    <a:pos x="257" y="30"/>
                  </a:cxn>
                  <a:cxn ang="0">
                    <a:pos x="209" y="6"/>
                  </a:cxn>
                  <a:cxn ang="0">
                    <a:pos x="150" y="0"/>
                  </a:cxn>
                  <a:cxn ang="0">
                    <a:pos x="150" y="0"/>
                  </a:cxn>
                  <a:cxn ang="0">
                    <a:pos x="150" y="180"/>
                  </a:cxn>
                  <a:cxn ang="0">
                    <a:pos x="96" y="174"/>
                  </a:cxn>
                  <a:cxn ang="0">
                    <a:pos x="48" y="156"/>
                  </a:cxn>
                  <a:cxn ang="0">
                    <a:pos x="18" y="126"/>
                  </a:cxn>
                  <a:cxn ang="0">
                    <a:pos x="12" y="108"/>
                  </a:cxn>
                  <a:cxn ang="0">
                    <a:pos x="6" y="90"/>
                  </a:cxn>
                  <a:cxn ang="0">
                    <a:pos x="12" y="72"/>
                  </a:cxn>
                  <a:cxn ang="0">
                    <a:pos x="18" y="54"/>
                  </a:cxn>
                  <a:cxn ang="0">
                    <a:pos x="48" y="30"/>
                  </a:cxn>
                  <a:cxn ang="0">
                    <a:pos x="96" y="12"/>
                  </a:cxn>
                  <a:cxn ang="0">
                    <a:pos x="150" y="6"/>
                  </a:cxn>
                  <a:cxn ang="0">
                    <a:pos x="203" y="12"/>
                  </a:cxn>
                  <a:cxn ang="0">
                    <a:pos x="251" y="30"/>
                  </a:cxn>
                  <a:cxn ang="0">
                    <a:pos x="281" y="54"/>
                  </a:cxn>
                  <a:cxn ang="0">
                    <a:pos x="293" y="72"/>
                  </a:cxn>
                  <a:cxn ang="0">
                    <a:pos x="293" y="90"/>
                  </a:cxn>
                  <a:cxn ang="0">
                    <a:pos x="293" y="108"/>
                  </a:cxn>
                  <a:cxn ang="0">
                    <a:pos x="281" y="126"/>
                  </a:cxn>
                  <a:cxn ang="0">
                    <a:pos x="251" y="156"/>
                  </a:cxn>
                  <a:cxn ang="0">
                    <a:pos x="203" y="174"/>
                  </a:cxn>
                  <a:cxn ang="0">
                    <a:pos x="150" y="180"/>
                  </a:cxn>
                  <a:cxn ang="0">
                    <a:pos x="150" y="180"/>
                  </a:cxn>
                </a:cxnLst>
                <a:rect l="0" t="0" r="r" b="b"/>
                <a:pathLst>
                  <a:path w="299" h="186">
                    <a:moveTo>
                      <a:pt x="150" y="0"/>
                    </a:moveTo>
                    <a:lnTo>
                      <a:pt x="90" y="6"/>
                    </a:lnTo>
                    <a:lnTo>
                      <a:pt x="42" y="30"/>
                    </a:lnTo>
                    <a:lnTo>
                      <a:pt x="12" y="54"/>
                    </a:lnTo>
                    <a:lnTo>
                      <a:pt x="6" y="72"/>
                    </a:lnTo>
                    <a:lnTo>
                      <a:pt x="0" y="90"/>
                    </a:lnTo>
                    <a:lnTo>
                      <a:pt x="6" y="108"/>
                    </a:lnTo>
                    <a:lnTo>
                      <a:pt x="12" y="126"/>
                    </a:lnTo>
                    <a:lnTo>
                      <a:pt x="42" y="156"/>
                    </a:lnTo>
                    <a:lnTo>
                      <a:pt x="90" y="180"/>
                    </a:lnTo>
                    <a:lnTo>
                      <a:pt x="150" y="186"/>
                    </a:lnTo>
                    <a:lnTo>
                      <a:pt x="209" y="180"/>
                    </a:lnTo>
                    <a:lnTo>
                      <a:pt x="257" y="156"/>
                    </a:lnTo>
                    <a:lnTo>
                      <a:pt x="287" y="126"/>
                    </a:lnTo>
                    <a:lnTo>
                      <a:pt x="299" y="108"/>
                    </a:lnTo>
                    <a:lnTo>
                      <a:pt x="299" y="90"/>
                    </a:lnTo>
                    <a:lnTo>
                      <a:pt x="299" y="72"/>
                    </a:lnTo>
                    <a:lnTo>
                      <a:pt x="287" y="54"/>
                    </a:lnTo>
                    <a:lnTo>
                      <a:pt x="257" y="30"/>
                    </a:lnTo>
                    <a:lnTo>
                      <a:pt x="209" y="6"/>
                    </a:lnTo>
                    <a:lnTo>
                      <a:pt x="150" y="0"/>
                    </a:lnTo>
                    <a:lnTo>
                      <a:pt x="150" y="0"/>
                    </a:lnTo>
                    <a:close/>
                    <a:moveTo>
                      <a:pt x="150" y="180"/>
                    </a:moveTo>
                    <a:lnTo>
                      <a:pt x="96" y="174"/>
                    </a:lnTo>
                    <a:lnTo>
                      <a:pt x="48" y="156"/>
                    </a:lnTo>
                    <a:lnTo>
                      <a:pt x="18" y="126"/>
                    </a:lnTo>
                    <a:lnTo>
                      <a:pt x="12" y="108"/>
                    </a:lnTo>
                    <a:lnTo>
                      <a:pt x="6" y="90"/>
                    </a:lnTo>
                    <a:lnTo>
                      <a:pt x="12" y="72"/>
                    </a:lnTo>
                    <a:lnTo>
                      <a:pt x="18" y="54"/>
                    </a:lnTo>
                    <a:lnTo>
                      <a:pt x="48" y="30"/>
                    </a:lnTo>
                    <a:lnTo>
                      <a:pt x="96" y="12"/>
                    </a:lnTo>
                    <a:lnTo>
                      <a:pt x="150" y="6"/>
                    </a:lnTo>
                    <a:lnTo>
                      <a:pt x="203" y="12"/>
                    </a:lnTo>
                    <a:lnTo>
                      <a:pt x="251" y="30"/>
                    </a:lnTo>
                    <a:lnTo>
                      <a:pt x="281" y="54"/>
                    </a:lnTo>
                    <a:lnTo>
                      <a:pt x="293" y="72"/>
                    </a:lnTo>
                    <a:lnTo>
                      <a:pt x="293" y="90"/>
                    </a:lnTo>
                    <a:lnTo>
                      <a:pt x="293" y="108"/>
                    </a:lnTo>
                    <a:lnTo>
                      <a:pt x="281" y="126"/>
                    </a:lnTo>
                    <a:lnTo>
                      <a:pt x="251" y="156"/>
                    </a:lnTo>
                    <a:lnTo>
                      <a:pt x="203" y="174"/>
                    </a:lnTo>
                    <a:lnTo>
                      <a:pt x="150" y="180"/>
                    </a:lnTo>
                    <a:lnTo>
                      <a:pt x="150" y="180"/>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en-NZ" dirty="0"/>
              </a:p>
            </p:txBody>
          </p:sp>
          <p:grpSp>
            <p:nvGrpSpPr>
              <p:cNvPr id="202814" name="Group 62"/>
              <p:cNvGrpSpPr>
                <a:grpSpLocks/>
              </p:cNvGrpSpPr>
              <p:nvPr/>
            </p:nvGrpSpPr>
            <p:grpSpPr bwMode="auto">
              <a:xfrm>
                <a:off x="5381" y="3085"/>
                <a:ext cx="227" cy="132"/>
                <a:chOff x="5381" y="3085"/>
                <a:chExt cx="227" cy="132"/>
              </a:xfrm>
            </p:grpSpPr>
            <p:sp>
              <p:nvSpPr>
                <p:cNvPr id="202815" name="Oval 63"/>
                <p:cNvSpPr>
                  <a:spLocks noChangeArrowheads="1"/>
                </p:cNvSpPr>
                <p:nvPr userDrawn="1"/>
              </p:nvSpPr>
              <p:spPr bwMode="hidden">
                <a:xfrm>
                  <a:off x="5381" y="3085"/>
                  <a:ext cx="227" cy="132"/>
                </a:xfrm>
                <a:prstGeom prst="ellipse">
                  <a:avLst/>
                </a:prstGeom>
                <a:gradFill rotWithShape="0">
                  <a:gsLst>
                    <a:gs pos="0">
                      <a:schemeClr val="bg1"/>
                    </a:gs>
                    <a:gs pos="100000">
                      <a:schemeClr val="accent2"/>
                    </a:gs>
                  </a:gsLst>
                  <a:lin ang="5400000" scaled="1"/>
                </a:gradFill>
                <a:ln w="9525">
                  <a:noFill/>
                  <a:round/>
                  <a:headEnd/>
                  <a:tailEnd/>
                </a:ln>
                <a:effectLst/>
              </p:spPr>
              <p:txBody>
                <a:bodyPr/>
                <a:lstStyle/>
                <a:p>
                  <a:endParaRPr lang="en-NZ" dirty="0"/>
                </a:p>
              </p:txBody>
            </p:sp>
            <p:sp>
              <p:nvSpPr>
                <p:cNvPr id="202816" name="Oval 64"/>
                <p:cNvSpPr>
                  <a:spLocks noChangeArrowheads="1"/>
                </p:cNvSpPr>
                <p:nvPr userDrawn="1"/>
              </p:nvSpPr>
              <p:spPr bwMode="hidden">
                <a:xfrm>
                  <a:off x="5403" y="3099"/>
                  <a:ext cx="182" cy="102"/>
                </a:xfrm>
                <a:prstGeom prst="ellipse">
                  <a:avLst/>
                </a:prstGeom>
                <a:gradFill rotWithShape="0">
                  <a:gsLst>
                    <a:gs pos="0">
                      <a:schemeClr val="accent2"/>
                    </a:gs>
                    <a:gs pos="100000">
                      <a:schemeClr val="bg1"/>
                    </a:gs>
                  </a:gsLst>
                  <a:lin ang="5400000" scaled="1"/>
                </a:gradFill>
                <a:ln w="9525">
                  <a:noFill/>
                  <a:round/>
                  <a:headEnd/>
                  <a:tailEnd/>
                </a:ln>
                <a:effectLst/>
              </p:spPr>
              <p:txBody>
                <a:bodyPr/>
                <a:lstStyle/>
                <a:p>
                  <a:endParaRPr lang="en-NZ" dirty="0"/>
                </a:p>
              </p:txBody>
            </p:sp>
            <p:sp>
              <p:nvSpPr>
                <p:cNvPr id="202817" name="Oval 65"/>
                <p:cNvSpPr>
                  <a:spLocks noChangeArrowheads="1"/>
                </p:cNvSpPr>
                <p:nvPr userDrawn="1"/>
              </p:nvSpPr>
              <p:spPr bwMode="hidden">
                <a:xfrm>
                  <a:off x="5431" y="3109"/>
                  <a:ext cx="125" cy="82"/>
                </a:xfrm>
                <a:prstGeom prst="ellipse">
                  <a:avLst/>
                </a:prstGeom>
                <a:gradFill rotWithShape="0">
                  <a:gsLst>
                    <a:gs pos="0">
                      <a:schemeClr val="bg1"/>
                    </a:gs>
                    <a:gs pos="100000">
                      <a:schemeClr val="accent2"/>
                    </a:gs>
                  </a:gsLst>
                  <a:lin ang="5400000" scaled="1"/>
                </a:gradFill>
                <a:ln w="9525">
                  <a:noFill/>
                  <a:round/>
                  <a:headEnd/>
                  <a:tailEnd/>
                </a:ln>
                <a:effectLst/>
              </p:spPr>
              <p:txBody>
                <a:bodyPr/>
                <a:lstStyle/>
                <a:p>
                  <a:endParaRPr lang="en-NZ" dirty="0"/>
                </a:p>
              </p:txBody>
            </p:sp>
            <p:sp>
              <p:nvSpPr>
                <p:cNvPr id="202818" name="Oval 66"/>
                <p:cNvSpPr>
                  <a:spLocks noChangeArrowheads="1"/>
                </p:cNvSpPr>
                <p:nvPr userDrawn="1"/>
              </p:nvSpPr>
              <p:spPr bwMode="hidden">
                <a:xfrm>
                  <a:off x="5458" y="3125"/>
                  <a:ext cx="73" cy="47"/>
                </a:xfrm>
                <a:prstGeom prst="ellipse">
                  <a:avLst/>
                </a:prstGeom>
                <a:gradFill rotWithShape="0">
                  <a:gsLst>
                    <a:gs pos="0">
                      <a:schemeClr val="accent2"/>
                    </a:gs>
                    <a:gs pos="100000">
                      <a:schemeClr val="bg1"/>
                    </a:gs>
                  </a:gsLst>
                  <a:lin ang="5400000" scaled="1"/>
                </a:gradFill>
                <a:ln w="9525">
                  <a:noFill/>
                  <a:round/>
                  <a:headEnd/>
                  <a:tailEnd/>
                </a:ln>
                <a:effectLst/>
              </p:spPr>
              <p:txBody>
                <a:bodyPr/>
                <a:lstStyle/>
                <a:p>
                  <a:endParaRPr lang="en-NZ" dirty="0"/>
                </a:p>
              </p:txBody>
            </p:sp>
          </p:grpSp>
        </p:grpSp>
      </p:grpSp>
      <p:sp>
        <p:nvSpPr>
          <p:cNvPr id="202819" name="Rectangle 67"/>
          <p:cNvSpPr>
            <a:spLocks noGrp="1" noChangeArrowheads="1"/>
          </p:cNvSpPr>
          <p:nvPr>
            <p:ph type="title"/>
          </p:nvPr>
        </p:nvSpPr>
        <p:spPr bwMode="auto">
          <a:xfrm>
            <a:off x="457200" y="277813"/>
            <a:ext cx="8229600" cy="1139825"/>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bodyPr>
          <a:lstStyle/>
          <a:p>
            <a:pPr lvl="0"/>
            <a:r>
              <a:rPr lang="en-US" smtClean="0"/>
              <a:t>Click to edit Master title style</a:t>
            </a:r>
          </a:p>
        </p:txBody>
      </p:sp>
      <p:sp>
        <p:nvSpPr>
          <p:cNvPr id="202820" name="Rectangle 68"/>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02821" name="Rectangle 69"/>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400">
                <a:effectLst>
                  <a:outerShdw blurRad="38100" dist="38100" dir="2700000" algn="tl">
                    <a:srgbClr val="000000"/>
                  </a:outerShdw>
                </a:effectLst>
              </a:defRPr>
            </a:lvl1pPr>
          </a:lstStyle>
          <a:p>
            <a:endParaRPr lang="en-US" dirty="0"/>
          </a:p>
        </p:txBody>
      </p:sp>
      <p:sp>
        <p:nvSpPr>
          <p:cNvPr id="202822" name="Rectangle 70"/>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a:effectLst>
                  <a:outerShdw blurRad="38100" dist="38100" dir="2700000" algn="tl">
                    <a:srgbClr val="000000"/>
                  </a:outerShdw>
                </a:effectLst>
              </a:defRPr>
            </a:lvl1pPr>
          </a:lstStyle>
          <a:p>
            <a:endParaRPr lang="en-US" dirty="0"/>
          </a:p>
        </p:txBody>
      </p:sp>
      <p:sp>
        <p:nvSpPr>
          <p:cNvPr id="202823" name="Rectangle 71"/>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a:effectLst>
                  <a:outerShdw blurRad="38100" dist="38100" dir="2700000" algn="tl">
                    <a:srgbClr val="000000"/>
                  </a:outerShdw>
                </a:effectLst>
              </a:defRPr>
            </a:lvl1pPr>
          </a:lstStyle>
          <a:p>
            <a:fld id="{9365BAA6-26A0-4B22-9AAF-C3F631B0F445}" type="slidenum">
              <a:rPr lang="en-US"/>
              <a:pPr/>
              <a:t>‹#›</a:t>
            </a:fld>
            <a:endParaRPr lang="en-US" dirty="0"/>
          </a:p>
        </p:txBody>
      </p:sp>
    </p:spTree>
  </p:cSld>
  <p:clrMap bg1="dk2" tx1="lt1" bg2="dk1" tx2="lt2" accent1="accent1" accent2="accent2" accent3="accent3" accent4="accent4" accent5="accent5" accent6="accent6" hlink="hlink" folHlink="folHlink"/>
  <p:sldLayoutIdLst>
    <p:sldLayoutId id="2147483815" r:id="rId1"/>
    <p:sldLayoutId id="2147483816" r:id="rId2"/>
    <p:sldLayoutId id="2147483817" r:id="rId3"/>
    <p:sldLayoutId id="2147483818" r:id="rId4"/>
    <p:sldLayoutId id="2147483819" r:id="rId5"/>
    <p:sldLayoutId id="2147483820" r:id="rId6"/>
    <p:sldLayoutId id="2147483821" r:id="rId7"/>
    <p:sldLayoutId id="2147483822" r:id="rId8"/>
    <p:sldLayoutId id="2147483823" r:id="rId9"/>
    <p:sldLayoutId id="2147483824" r:id="rId10"/>
    <p:sldLayoutId id="2147483825" r:id="rId11"/>
    <p:sldLayoutId id="2147483826" r:id="rId12"/>
    <p:sldLayoutId id="2147483827" r:id="rId13"/>
  </p:sldLayoutIdLst>
  <p:timing>
    <p:tnLst>
      <p:par>
        <p:cTn id="1" dur="indefinite" restart="never" nodeType="tmRoot"/>
      </p:par>
    </p:tnLst>
  </p:timing>
  <p:txStyles>
    <p:titleStyle>
      <a:lvl1pPr algn="ctr" rtl="0" fontAlgn="base">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2pPr>
      <a:lvl3pPr algn="ctr" rtl="0"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3pPr>
      <a:lvl4pPr algn="ctr" rtl="0"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4pPr>
      <a:lvl5pPr algn="ctr" rtl="0"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9pPr>
    </p:titleStyle>
    <p:bodyStyle>
      <a:lvl1pPr marL="342900" indent="-342900" algn="l" rtl="0" fontAlgn="base">
        <a:spcBef>
          <a:spcPct val="20000"/>
        </a:spcBef>
        <a:spcAft>
          <a:spcPct val="0"/>
        </a:spcAft>
        <a:buClr>
          <a:schemeClr val="hlink"/>
        </a:buClr>
        <a:buSzPct val="80000"/>
        <a:buFont typeface="Wingdings" pitchFamily="2" charset="2"/>
        <a:buChar char="Ø"/>
        <a:defRPr sz="3200">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Clr>
          <a:schemeClr val="tx2"/>
        </a:buClr>
        <a:buSzPct val="50000"/>
        <a:buFont typeface="Wingdings" pitchFamily="2" charset="2"/>
        <a:buChar char="l"/>
        <a:defRPr sz="2800">
          <a:solidFill>
            <a:schemeClr val="tx1"/>
          </a:solidFill>
          <a:effectLst>
            <a:outerShdw blurRad="38100" dist="38100" dir="2700000" algn="tl">
              <a:srgbClr val="000000"/>
            </a:outerShdw>
          </a:effectLst>
          <a:latin typeface="+mn-lt"/>
          <a:cs typeface="+mn-cs"/>
        </a:defRPr>
      </a:lvl2pPr>
      <a:lvl3pPr marL="1143000" indent="-228600" algn="l" rtl="0" fontAlgn="base">
        <a:spcBef>
          <a:spcPct val="20000"/>
        </a:spcBef>
        <a:spcAft>
          <a:spcPct val="0"/>
        </a:spcAft>
        <a:buClr>
          <a:schemeClr val="accent2"/>
        </a:buClr>
        <a:buChar char="•"/>
        <a:defRPr sz="2400">
          <a:solidFill>
            <a:schemeClr val="tx1"/>
          </a:solidFill>
          <a:effectLst>
            <a:outerShdw blurRad="38100" dist="38100" dir="2700000" algn="tl">
              <a:srgbClr val="000000"/>
            </a:outerShdw>
          </a:effectLst>
          <a:latin typeface="+mn-lt"/>
          <a:cs typeface="+mn-cs"/>
        </a:defRPr>
      </a:lvl3pPr>
      <a:lvl4pPr marL="1600200" indent="-228600" algn="l" rtl="0" fontAlgn="base">
        <a:spcBef>
          <a:spcPct val="20000"/>
        </a:spcBef>
        <a:spcAft>
          <a:spcPct val="0"/>
        </a:spcAft>
        <a:buClr>
          <a:schemeClr val="folHlink"/>
        </a:buClr>
        <a:buSzPct val="50000"/>
        <a:buFont typeface="Wingdings" pitchFamily="2" charset="2"/>
        <a:buChar char="l"/>
        <a:defRPr sz="2000">
          <a:solidFill>
            <a:schemeClr val="tx1"/>
          </a:solidFill>
          <a:effectLst>
            <a:outerShdw blurRad="38100" dist="38100" dir="2700000" algn="tl">
              <a:srgbClr val="000000"/>
            </a:outerShdw>
          </a:effectLst>
          <a:latin typeface="+mn-lt"/>
          <a:cs typeface="+mn-cs"/>
        </a:defRPr>
      </a:lvl4pPr>
      <a:lvl5pPr marL="20574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cs typeface="+mn-cs"/>
        </a:defRPr>
      </a:lvl5pPr>
      <a:lvl6pPr marL="25146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cs typeface="+mn-cs"/>
        </a:defRPr>
      </a:lvl6pPr>
      <a:lvl7pPr marL="29718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cs typeface="+mn-cs"/>
        </a:defRPr>
      </a:lvl7pPr>
      <a:lvl8pPr marL="34290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cs typeface="+mn-cs"/>
        </a:defRPr>
      </a:lvl8pPr>
      <a:lvl9pPr marL="38862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3.jpeg"/><Relationship Id="rId5" Type="http://schemas.openxmlformats.org/officeDocument/2006/relationships/image" Target="../media/image2.jpeg"/><Relationship Id="rId4" Type="http://schemas.openxmlformats.org/officeDocument/2006/relationships/hyperlink" Target="http://www.google.co.nz/url?sa=i&amp;source=images&amp;cd=&amp;cad=rja&amp;docid=25YHbqVlzY21EM&amp;tbnid=dIpx9V5OHR1HLM:&amp;ved=0CAgQjRwwAA&amp;url=http://www.evidencetobelieve.net/the_holy_trinity.htm&amp;ei=L8RDUbkNycaRBZy6gMgE&amp;psig=AFQjCNEPR44dQ6mXMVslIqk9LpkGSZ2Y_g&amp;ust=1363482031034678"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sz="quarter"/>
          </p:nvPr>
        </p:nvSpPr>
        <p:spPr>
          <a:xfrm>
            <a:off x="468313" y="1"/>
            <a:ext cx="7772400" cy="908720"/>
          </a:xfrm>
        </p:spPr>
        <p:txBody>
          <a:bodyPr/>
          <a:lstStyle/>
          <a:p>
            <a:r>
              <a:rPr lang="en-US" dirty="0" smtClean="0"/>
              <a:t>Today’s Quiz </a:t>
            </a:r>
            <a:endParaRPr lang="en-US" dirty="0"/>
          </a:p>
        </p:txBody>
      </p:sp>
      <p:sp>
        <p:nvSpPr>
          <p:cNvPr id="3075" name="Rectangle 3"/>
          <p:cNvSpPr>
            <a:spLocks noGrp="1" noChangeArrowheads="1"/>
          </p:cNvSpPr>
          <p:nvPr>
            <p:ph type="subTitle" sz="quarter" idx="1"/>
          </p:nvPr>
        </p:nvSpPr>
        <p:spPr>
          <a:xfrm>
            <a:off x="899592" y="980728"/>
            <a:ext cx="7993062" cy="5877272"/>
          </a:xfrm>
        </p:spPr>
        <p:txBody>
          <a:bodyPr/>
          <a:lstStyle/>
          <a:p>
            <a:pPr marL="514350" indent="-514350" algn="l">
              <a:buFont typeface="+mj-lt"/>
              <a:buAutoNum type="arabicPeriod"/>
            </a:pPr>
            <a:r>
              <a:rPr lang="en-US" sz="2800" b="1" dirty="0" smtClean="0"/>
              <a:t>Why the 4 Gospels are not mere (obvious) Historic Books? </a:t>
            </a:r>
          </a:p>
          <a:p>
            <a:pPr marL="514350" indent="-514350" algn="l">
              <a:buFont typeface="+mj-lt"/>
              <a:buAutoNum type="arabicPeriod"/>
            </a:pPr>
            <a:r>
              <a:rPr lang="en-US" sz="2800" b="1" dirty="0" smtClean="0"/>
              <a:t>Who is Christ as per the 4 Gospels and  how did He reveal God to us?</a:t>
            </a:r>
          </a:p>
          <a:p>
            <a:pPr marL="514350" indent="-514350" algn="l">
              <a:buFont typeface="+mj-lt"/>
              <a:buAutoNum type="arabicPeriod"/>
            </a:pPr>
            <a:r>
              <a:rPr lang="en-US" sz="2800" b="1" dirty="0" smtClean="0"/>
              <a:t>What do we need to search for when reading (studying) the bible? </a:t>
            </a:r>
          </a:p>
          <a:p>
            <a:pPr marL="514350" indent="-514350" algn="l">
              <a:buFont typeface="+mj-lt"/>
              <a:buAutoNum type="arabicPeriod"/>
            </a:pPr>
            <a:r>
              <a:rPr lang="en-US" sz="2800" b="1" dirty="0" smtClean="0"/>
              <a:t>Who is St Matthew?</a:t>
            </a:r>
          </a:p>
          <a:p>
            <a:pPr marL="514350" indent="-514350" algn="l">
              <a:buFont typeface="+mj-lt"/>
              <a:buAutoNum type="arabicPeriod"/>
            </a:pPr>
            <a:r>
              <a:rPr lang="en-US" sz="2800" b="1" dirty="0" smtClean="0"/>
              <a:t>What made us believe that St Matthew wrote to the Jews?; What are the points (statements) of St Matthew’s Gospel that confirm he wrote to the Hebrew/Jews?</a:t>
            </a:r>
          </a:p>
          <a:p>
            <a:pPr marL="514350" indent="-514350" algn="l">
              <a:buFont typeface="+mj-lt"/>
              <a:buAutoNum type="arabicPeriod"/>
            </a:pPr>
            <a:endParaRPr lang="en-NZ" sz="2800" b="1" dirty="0" smtClean="0"/>
          </a:p>
          <a:p>
            <a:pPr marL="514350" indent="-514350" algn="l">
              <a:buFont typeface="+mj-lt"/>
              <a:buAutoNum type="arabicPeriod" startAt="2"/>
            </a:pPr>
            <a:endParaRPr lang="en-NZ" sz="2800" b="1" dirty="0" smtClean="0"/>
          </a:p>
          <a:p>
            <a:pPr marL="514350" indent="-514350" algn="l">
              <a:buFont typeface="+mj-lt"/>
              <a:buAutoNum type="arabicPeriod" startAt="2"/>
            </a:pPr>
            <a:endParaRPr lang="en-NZ" sz="2800" b="1" dirty="0" smtClean="0"/>
          </a:p>
          <a:p>
            <a:pPr marL="457200" indent="-457200" algn="l"/>
            <a:endParaRPr lang="en-NZ" sz="1600" b="1" dirty="0" smtClean="0"/>
          </a:p>
          <a:p>
            <a:pPr marL="457200" indent="-457200" algn="l"/>
            <a:endParaRPr lang="en-US" sz="1500" b="1" dirty="0"/>
          </a:p>
        </p:txBody>
      </p:sp>
      <p:pic>
        <p:nvPicPr>
          <p:cNvPr id="6" name="Picture 5" descr="Animated cross"/>
          <p:cNvPicPr>
            <a:picLocks noChangeAspect="1" noChangeArrowheads="1" noCrop="1"/>
          </p:cNvPicPr>
          <p:nvPr/>
        </p:nvPicPr>
        <p:blipFill>
          <a:blip r:embed="rId2" cstate="print"/>
          <a:srcRect/>
          <a:stretch>
            <a:fillRect/>
          </a:stretch>
        </p:blipFill>
        <p:spPr bwMode="auto">
          <a:xfrm>
            <a:off x="7884368" y="0"/>
            <a:ext cx="1080120" cy="1143000"/>
          </a:xfrm>
          <a:prstGeom prst="rect">
            <a:avLst/>
          </a:prstGeom>
          <a:noFill/>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95056" name="Group 144"/>
          <p:cNvGraphicFramePr>
            <a:graphicFrameLocks noGrp="1"/>
          </p:cNvGraphicFramePr>
          <p:nvPr>
            <p:ph/>
          </p:nvPr>
        </p:nvGraphicFramePr>
        <p:xfrm>
          <a:off x="476250" y="476250"/>
          <a:ext cx="8667750" cy="5257801"/>
        </p:xfrm>
        <a:graphic>
          <a:graphicData uri="http://schemas.openxmlformats.org/drawingml/2006/table">
            <a:tbl>
              <a:tblPr/>
              <a:tblGrid>
                <a:gridCol w="1987550"/>
                <a:gridCol w="1676152"/>
                <a:gridCol w="1575048"/>
                <a:gridCol w="1370013"/>
                <a:gridCol w="2058987"/>
              </a:tblGrid>
              <a:tr h="587375">
                <a:tc>
                  <a:txBody>
                    <a:bodyPr/>
                    <a:lstStyle/>
                    <a:p>
                      <a:pPr marL="342900" marR="0" lvl="0" indent="-342900" algn="just"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Arial" charset="0"/>
                          <a:ea typeface="Times New Roman" pitchFamily="18" charset="0"/>
                          <a:cs typeface="Book Antiqua" pitchFamily="18" charset="0"/>
                        </a:rPr>
                        <a:t>Gospel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just"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Arial" charset="0"/>
                          <a:ea typeface="Times New Roman" pitchFamily="18" charset="0"/>
                          <a:cs typeface="Book Antiqua" pitchFamily="18" charset="0"/>
                        </a:rPr>
                        <a:t>Matthew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just"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Arial" charset="0"/>
                          <a:ea typeface="Times New Roman" pitchFamily="18" charset="0"/>
                          <a:cs typeface="Book Antiqua" pitchFamily="18" charset="0"/>
                        </a:rPr>
                        <a:t>Mark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just"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Arial" charset="0"/>
                          <a:ea typeface="Times New Roman" pitchFamily="18" charset="0"/>
                          <a:cs typeface="Book Antiqua" pitchFamily="18" charset="0"/>
                        </a:rPr>
                        <a:t>Luke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Arial" charset="0"/>
                          <a:ea typeface="Times New Roman" pitchFamily="18" charset="0"/>
                          <a:cs typeface="Book Antiqua" pitchFamily="18" charset="0"/>
                        </a:rPr>
                        <a:t>John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117600">
                <a:tc>
                  <a:txBody>
                    <a:bodyPr/>
                    <a:lstStyle/>
                    <a:p>
                      <a:pPr marL="342900" marR="0" lvl="0" indent="-342900" algn="just"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Arial" charset="0"/>
                          <a:ea typeface="Times New Roman" pitchFamily="18" charset="0"/>
                          <a:cs typeface="Book Antiqua" pitchFamily="18" charset="0"/>
                        </a:rPr>
                        <a:t>Comparison </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en-US" sz="2000" b="1" i="0" u="none" strike="noStrike" cap="none" normalizeH="0" baseline="0" dirty="0" smtClean="0">
                        <a:ln>
                          <a:noFill/>
                        </a:ln>
                        <a:solidFill>
                          <a:schemeClr val="tx1"/>
                        </a:solidFill>
                        <a:effectLst>
                          <a:outerShdw blurRad="38100" dist="38100" dir="2700000" algn="tl">
                            <a:srgbClr val="000000"/>
                          </a:outerShdw>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en-US" sz="2000" b="1" i="0" u="none" strike="noStrike" cap="none" normalizeH="0" baseline="0" dirty="0" smtClean="0">
                        <a:ln>
                          <a:noFill/>
                        </a:ln>
                        <a:solidFill>
                          <a:schemeClr val="tx1"/>
                        </a:solidFill>
                        <a:effectLst>
                          <a:outerShdw blurRad="38100" dist="38100" dir="2700000" algn="tl">
                            <a:srgbClr val="000000"/>
                          </a:outerShdw>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en-US" sz="2000" b="1" i="0" u="none" strike="noStrike" cap="none" normalizeH="0" baseline="0" dirty="0" smtClean="0">
                        <a:ln>
                          <a:noFill/>
                        </a:ln>
                        <a:solidFill>
                          <a:schemeClr val="tx1"/>
                        </a:solidFill>
                        <a:effectLst>
                          <a:outerShdw blurRad="38100" dist="38100" dir="2700000" algn="tl">
                            <a:srgbClr val="000000"/>
                          </a:outerShdw>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en-US" sz="2000" b="1" i="0" u="none" strike="noStrike" cap="none" normalizeH="0" baseline="0" dirty="0" smtClean="0">
                        <a:ln>
                          <a:noFill/>
                        </a:ln>
                        <a:solidFill>
                          <a:schemeClr val="tx1"/>
                        </a:solidFill>
                        <a:effectLst>
                          <a:outerShdw blurRad="38100" dist="38100" dir="2700000" algn="tl">
                            <a:srgbClr val="000000"/>
                          </a:outerShdw>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874713">
                <a:tc>
                  <a:txBody>
                    <a:bodyPr/>
                    <a:lstStyle/>
                    <a:p>
                      <a:pPr marL="342900" marR="0" lvl="0" indent="-342900" algn="just"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Arial" charset="0"/>
                          <a:ea typeface="Times New Roman" pitchFamily="18" charset="0"/>
                          <a:cs typeface="Book Antiqua" pitchFamily="18" charset="0"/>
                        </a:rPr>
                        <a:t>Christ cared for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just"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Arial" charset="0"/>
                          <a:ea typeface="Times New Roman" pitchFamily="18" charset="0"/>
                          <a:cs typeface="Book Antiqua" pitchFamily="18" charset="0"/>
                        </a:rPr>
                        <a:t>Prophecies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Arial" charset="0"/>
                          <a:ea typeface="Times New Roman" pitchFamily="18" charset="0"/>
                          <a:cs typeface="Book Antiqua" pitchFamily="18" charset="0"/>
                        </a:rPr>
                        <a:t>Performing</a:t>
                      </a:r>
                    </a:p>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Arial" charset="0"/>
                          <a:ea typeface="Times New Roman" pitchFamily="18" charset="0"/>
                          <a:cs typeface="Book Antiqua" pitchFamily="18" charset="0"/>
                        </a:rPr>
                        <a:t>miracles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just"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Arial" charset="0"/>
                          <a:ea typeface="Times New Roman" pitchFamily="18" charset="0"/>
                          <a:cs typeface="Book Antiqua" pitchFamily="18" charset="0"/>
                        </a:rPr>
                        <a:t>History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Arial" charset="0"/>
                          <a:ea typeface="Times New Roman" pitchFamily="18" charset="0"/>
                          <a:cs typeface="Book Antiqua" pitchFamily="18" charset="0"/>
                        </a:rPr>
                        <a:t>Divinity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678113">
                <a:tc>
                  <a:txBody>
                    <a:bodyPr/>
                    <a:lstStyle/>
                    <a:p>
                      <a:pPr marL="342900" marR="0" lvl="0" indent="-342900" algn="just"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Arial" charset="0"/>
                          <a:ea typeface="Times New Roman" pitchFamily="18" charset="0"/>
                          <a:cs typeface="Book Antiqua" pitchFamily="18" charset="0"/>
                        </a:rPr>
                        <a:t>Its Symbol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just"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Arial" charset="0"/>
                          <a:ea typeface="Times New Roman" pitchFamily="18" charset="0"/>
                          <a:cs typeface="Book Antiqua" pitchFamily="18" charset="0"/>
                        </a:rPr>
                        <a:t>Face of a</a:t>
                      </a:r>
                    </a:p>
                    <a:p>
                      <a:pPr marL="342900" marR="0" lvl="0" indent="-342900" algn="just"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Arial" charset="0"/>
                          <a:ea typeface="Times New Roman" pitchFamily="18" charset="0"/>
                          <a:cs typeface="Book Antiqua" pitchFamily="18" charset="0"/>
                        </a:rPr>
                        <a:t>man </a:t>
                      </a:r>
                    </a:p>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Arial" charset="0"/>
                          <a:ea typeface="Times New Roman" pitchFamily="18" charset="0"/>
                          <a:cs typeface="Book Antiqua" pitchFamily="18" charset="0"/>
                        </a:rPr>
                        <a:t>(the third animal)</a:t>
                      </a:r>
                    </a:p>
                    <a:p>
                      <a:pPr marL="342900" marR="0" lvl="0" indent="-342900" algn="just"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Arial" charset="0"/>
                          <a:ea typeface="Times New Roman" pitchFamily="18" charset="0"/>
                          <a:cs typeface="Book Antiqua" pitchFamily="18" charset="0"/>
                        </a:rPr>
                        <a:t>for Christ is</a:t>
                      </a:r>
                    </a:p>
                    <a:p>
                      <a:pPr marL="342900" marR="0" lvl="0" indent="-342900" algn="just"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Arial" charset="0"/>
                          <a:ea typeface="Times New Roman" pitchFamily="18" charset="0"/>
                          <a:cs typeface="Book Antiqua" pitchFamily="18" charset="0"/>
                        </a:rPr>
                        <a:t>Born of Mary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just"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Arial" charset="0"/>
                          <a:ea typeface="Times New Roman" pitchFamily="18" charset="0"/>
                          <a:cs typeface="Book Antiqua" pitchFamily="18" charset="0"/>
                        </a:rPr>
                        <a:t>Face of a</a:t>
                      </a:r>
                    </a:p>
                    <a:p>
                      <a:pPr marL="342900" marR="0" lvl="0" indent="-342900" algn="just"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Arial" charset="0"/>
                          <a:ea typeface="Times New Roman" pitchFamily="18" charset="0"/>
                          <a:cs typeface="Book Antiqua" pitchFamily="18" charset="0"/>
                        </a:rPr>
                        <a:t>lion </a:t>
                      </a:r>
                    </a:p>
                    <a:p>
                      <a:pPr marL="342900" marR="0" lvl="0" indent="-342900" algn="just"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Arial" charset="0"/>
                          <a:ea typeface="Times New Roman" pitchFamily="18" charset="0"/>
                          <a:cs typeface="Book Antiqua" pitchFamily="18" charset="0"/>
                        </a:rPr>
                        <a:t>(the first animal)</a:t>
                      </a:r>
                    </a:p>
                    <a:p>
                      <a:pPr marL="342900" marR="0" lvl="0" indent="-342900" algn="just"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Arial" charset="0"/>
                          <a:ea typeface="Times New Roman" pitchFamily="18" charset="0"/>
                          <a:cs typeface="Book Antiqua" pitchFamily="18" charset="0"/>
                        </a:rPr>
                        <a:t>for Christ</a:t>
                      </a:r>
                    </a:p>
                    <a:p>
                      <a:pPr marL="342900" marR="0" lvl="0" indent="-342900" algn="just"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Arial" charset="0"/>
                          <a:ea typeface="Times New Roman" pitchFamily="18" charset="0"/>
                          <a:cs typeface="Book Antiqua" pitchFamily="18" charset="0"/>
                        </a:rPr>
                        <a:t>is strong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just"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Arial" charset="0"/>
                          <a:ea typeface="Times New Roman" pitchFamily="18" charset="0"/>
                          <a:cs typeface="Book Antiqua" pitchFamily="18" charset="0"/>
                        </a:rPr>
                        <a:t>Face of</a:t>
                      </a:r>
                    </a:p>
                    <a:p>
                      <a:pPr marL="342900" marR="0" lvl="0" indent="-342900" algn="just"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Arial" charset="0"/>
                          <a:ea typeface="Times New Roman" pitchFamily="18" charset="0"/>
                          <a:cs typeface="Book Antiqua" pitchFamily="18" charset="0"/>
                        </a:rPr>
                        <a:t>an ox (the</a:t>
                      </a:r>
                    </a:p>
                    <a:p>
                      <a:pPr marL="342900" marR="0" lvl="0" indent="-342900" algn="just"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Arial" charset="0"/>
                          <a:ea typeface="Times New Roman" pitchFamily="18" charset="0"/>
                          <a:cs typeface="Book Antiqua" pitchFamily="18" charset="0"/>
                        </a:rPr>
                        <a:t>Second</a:t>
                      </a:r>
                    </a:p>
                    <a:p>
                      <a:pPr marL="342900" marR="0" lvl="0" indent="-342900" algn="just"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Arial" charset="0"/>
                          <a:ea typeface="Times New Roman" pitchFamily="18" charset="0"/>
                          <a:cs typeface="Book Antiqua" pitchFamily="18" charset="0"/>
                        </a:rPr>
                        <a:t>animal) </a:t>
                      </a:r>
                    </a:p>
                    <a:p>
                      <a:pPr marL="342900" marR="0" lvl="0" indent="-342900" algn="just"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Arial" charset="0"/>
                          <a:ea typeface="Times New Roman" pitchFamily="18" charset="0"/>
                          <a:cs typeface="Book Antiqua" pitchFamily="18" charset="0"/>
                        </a:rPr>
                        <a:t>for Christ</a:t>
                      </a:r>
                    </a:p>
                    <a:p>
                      <a:pPr marL="342900" marR="0" lvl="0" indent="-342900" algn="just"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Arial" charset="0"/>
                          <a:ea typeface="Times New Roman" pitchFamily="18" charset="0"/>
                          <a:cs typeface="Book Antiqua" pitchFamily="18" charset="0"/>
                        </a:rPr>
                        <a:t>is the</a:t>
                      </a:r>
                    </a:p>
                    <a:p>
                      <a:pPr marL="342900" marR="0" lvl="0" indent="-342900" algn="just"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Arial" charset="0"/>
                          <a:ea typeface="Times New Roman" pitchFamily="18" charset="0"/>
                          <a:cs typeface="Book Antiqua" pitchFamily="18" charset="0"/>
                        </a:rPr>
                        <a:t> offering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Arial" charset="0"/>
                          <a:ea typeface="Times New Roman" pitchFamily="18" charset="0"/>
                          <a:cs typeface="Book Antiqua" pitchFamily="18" charset="0"/>
                        </a:rPr>
                        <a:t>Face of an </a:t>
                      </a:r>
                    </a:p>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Arial" charset="0"/>
                          <a:ea typeface="Times New Roman" pitchFamily="18" charset="0"/>
                          <a:cs typeface="Book Antiqua" pitchFamily="18" charset="0"/>
                        </a:rPr>
                        <a:t>eagle (the fourth</a:t>
                      </a:r>
                    </a:p>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Arial" charset="0"/>
                          <a:ea typeface="Times New Roman" pitchFamily="18" charset="0"/>
                          <a:cs typeface="Book Antiqua" pitchFamily="18" charset="0"/>
                        </a:rPr>
                        <a:t>animal) for </a:t>
                      </a:r>
                    </a:p>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Arial" charset="0"/>
                          <a:ea typeface="Times New Roman" pitchFamily="18" charset="0"/>
                          <a:cs typeface="Book Antiqua" pitchFamily="18" charset="0"/>
                        </a:rPr>
                        <a:t>Christ is the </a:t>
                      </a:r>
                    </a:p>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Arial" charset="0"/>
                          <a:ea typeface="Times New Roman" pitchFamily="18" charset="0"/>
                          <a:cs typeface="Book Antiqua" pitchFamily="18" charset="0"/>
                        </a:rPr>
                        <a:t>Resurrection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pic>
        <p:nvPicPr>
          <p:cNvPr id="36" name="Picture 35" descr="Animated cross"/>
          <p:cNvPicPr>
            <a:picLocks noChangeAspect="1" noChangeArrowheads="1" noCrop="1"/>
          </p:cNvPicPr>
          <p:nvPr/>
        </p:nvPicPr>
        <p:blipFill>
          <a:blip r:embed="rId2" cstate="print"/>
          <a:srcRect/>
          <a:stretch>
            <a:fillRect/>
          </a:stretch>
        </p:blipFill>
        <p:spPr bwMode="auto">
          <a:xfrm>
            <a:off x="7884368" y="0"/>
            <a:ext cx="1080120" cy="1143000"/>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9010" name="Rectangle 2"/>
          <p:cNvSpPr>
            <a:spLocks noGrp="1" noChangeArrowheads="1"/>
          </p:cNvSpPr>
          <p:nvPr>
            <p:ph type="title"/>
          </p:nvPr>
        </p:nvSpPr>
        <p:spPr/>
        <p:txBody>
          <a:bodyPr/>
          <a:lstStyle/>
          <a:p>
            <a:r>
              <a:rPr lang="en-US" b="1" dirty="0"/>
              <a:t>Christ in the four Gospels</a:t>
            </a:r>
            <a:r>
              <a:rPr lang="en-US" dirty="0"/>
              <a:t> </a:t>
            </a:r>
          </a:p>
        </p:txBody>
      </p:sp>
      <p:sp>
        <p:nvSpPr>
          <p:cNvPr id="299011" name="Rectangle 3"/>
          <p:cNvSpPr>
            <a:spLocks noGrp="1" noChangeArrowheads="1"/>
          </p:cNvSpPr>
          <p:nvPr>
            <p:ph idx="1"/>
          </p:nvPr>
        </p:nvSpPr>
        <p:spPr>
          <a:xfrm>
            <a:off x="457200" y="1412776"/>
            <a:ext cx="8229600" cy="4713387"/>
          </a:xfrm>
        </p:spPr>
        <p:txBody>
          <a:bodyPr/>
          <a:lstStyle/>
          <a:p>
            <a:pPr marL="457200" indent="-457200">
              <a:lnSpc>
                <a:spcPct val="90000"/>
              </a:lnSpc>
              <a:buFont typeface="+mj-lt"/>
              <a:buAutoNum type="arabicPeriod"/>
            </a:pPr>
            <a:r>
              <a:rPr lang="en-US" sz="2400" b="1" dirty="0" smtClean="0"/>
              <a:t>When </a:t>
            </a:r>
            <a:r>
              <a:rPr lang="en-US" sz="2400" b="1" dirty="0"/>
              <a:t>the light of Christ </a:t>
            </a:r>
            <a:r>
              <a:rPr lang="en-US" sz="2400" b="1" dirty="0" smtClean="0"/>
              <a:t>shone on earth, </a:t>
            </a:r>
            <a:r>
              <a:rPr lang="en-US" sz="2400" b="1" dirty="0"/>
              <a:t>man understood better and fully the </a:t>
            </a:r>
            <a:r>
              <a:rPr lang="en-US" sz="2400" b="1" dirty="0">
                <a:solidFill>
                  <a:srgbClr val="00B050"/>
                </a:solidFill>
              </a:rPr>
              <a:t>mystery of life and his values for eternity</a:t>
            </a:r>
            <a:r>
              <a:rPr lang="en-US" sz="2400" b="1" dirty="0"/>
              <a:t> were elated above what they used to be, for the Gospel of Christ is the truth that emits rays of hope to the lost and to sinners</a:t>
            </a:r>
            <a:r>
              <a:rPr lang="en-US" sz="2400" b="1" dirty="0" smtClean="0"/>
              <a:t>. </a:t>
            </a:r>
          </a:p>
          <a:p>
            <a:pPr marL="457200" indent="-457200">
              <a:lnSpc>
                <a:spcPct val="90000"/>
              </a:lnSpc>
            </a:pPr>
            <a:r>
              <a:rPr lang="en-US" sz="2400" b="1" dirty="0" smtClean="0">
                <a:solidFill>
                  <a:srgbClr val="00B050"/>
                </a:solidFill>
              </a:rPr>
              <a:t>Gave a deeper meaning to our life.  </a:t>
            </a:r>
          </a:p>
          <a:p>
            <a:pPr>
              <a:lnSpc>
                <a:spcPct val="90000"/>
              </a:lnSpc>
            </a:pPr>
            <a:endParaRPr lang="en-US" sz="2400" b="1" dirty="0"/>
          </a:p>
          <a:p>
            <a:pPr marL="457200" indent="-457200">
              <a:lnSpc>
                <a:spcPct val="90000"/>
              </a:lnSpc>
              <a:buFont typeface="+mj-lt"/>
              <a:buAutoNum type="arabicPeriod" startAt="2"/>
            </a:pPr>
            <a:r>
              <a:rPr lang="en-US" sz="2400" b="1" dirty="0"/>
              <a:t>It is </a:t>
            </a:r>
            <a:r>
              <a:rPr lang="en-US" sz="2400" b="1" dirty="0">
                <a:solidFill>
                  <a:srgbClr val="00B050"/>
                </a:solidFill>
              </a:rPr>
              <a:t>a gospel </a:t>
            </a:r>
            <a:r>
              <a:rPr lang="en-US" sz="2400" b="1" dirty="0"/>
              <a:t>to the transgressor, </a:t>
            </a:r>
            <a:r>
              <a:rPr lang="en-US" sz="2400" b="1" dirty="0" smtClean="0">
                <a:solidFill>
                  <a:srgbClr val="00B050"/>
                </a:solidFill>
              </a:rPr>
              <a:t>justification</a:t>
            </a:r>
            <a:r>
              <a:rPr lang="en-US" sz="2400" b="1" dirty="0" smtClean="0"/>
              <a:t> </a:t>
            </a:r>
            <a:r>
              <a:rPr lang="en-US" sz="2400" b="1" dirty="0"/>
              <a:t>to the oppressed, </a:t>
            </a:r>
            <a:r>
              <a:rPr lang="en-US" sz="2400" b="1" dirty="0">
                <a:solidFill>
                  <a:srgbClr val="00B050"/>
                </a:solidFill>
              </a:rPr>
              <a:t>shelter</a:t>
            </a:r>
            <a:r>
              <a:rPr lang="en-US" sz="2400" b="1" dirty="0"/>
              <a:t> to the poor, </a:t>
            </a:r>
            <a:r>
              <a:rPr lang="en-US" sz="2400" b="1" dirty="0">
                <a:solidFill>
                  <a:srgbClr val="00B050"/>
                </a:solidFill>
              </a:rPr>
              <a:t>support</a:t>
            </a:r>
            <a:r>
              <a:rPr lang="en-US" sz="2400" b="1" dirty="0"/>
              <a:t> to women, and </a:t>
            </a:r>
            <a:r>
              <a:rPr lang="en-US" sz="2400" b="1" dirty="0">
                <a:solidFill>
                  <a:srgbClr val="00B050"/>
                </a:solidFill>
              </a:rPr>
              <a:t>an </a:t>
            </a:r>
            <a:r>
              <a:rPr lang="en-US" sz="2400" b="1" dirty="0" smtClean="0">
                <a:solidFill>
                  <a:srgbClr val="00B050"/>
                </a:solidFill>
              </a:rPr>
              <a:t>embrace (hug) </a:t>
            </a:r>
            <a:r>
              <a:rPr lang="en-US" sz="2400" b="1" dirty="0"/>
              <a:t>to little </a:t>
            </a:r>
            <a:r>
              <a:rPr lang="en-US" sz="2400" b="1" dirty="0" smtClean="0"/>
              <a:t>children…what </a:t>
            </a:r>
            <a:r>
              <a:rPr lang="en-US" sz="2400" b="1" dirty="0"/>
              <a:t>a gospel</a:t>
            </a:r>
            <a:r>
              <a:rPr lang="en-US" sz="2400" b="1" dirty="0" smtClean="0"/>
              <a:t>!</a:t>
            </a:r>
            <a:r>
              <a:rPr lang="en-US" sz="2400" b="1" dirty="0" smtClean="0">
                <a:solidFill>
                  <a:srgbClr val="00B050"/>
                </a:solidFill>
              </a:rPr>
              <a:t>.</a:t>
            </a:r>
            <a:r>
              <a:rPr lang="en-US" sz="2400" b="1" dirty="0" smtClean="0"/>
              <a:t> </a:t>
            </a:r>
          </a:p>
          <a:p>
            <a:pPr marL="457200" indent="-457200">
              <a:lnSpc>
                <a:spcPct val="90000"/>
              </a:lnSpc>
            </a:pPr>
            <a:r>
              <a:rPr lang="en-US" sz="2400" b="1" dirty="0" smtClean="0">
                <a:solidFill>
                  <a:srgbClr val="00B050"/>
                </a:solidFill>
              </a:rPr>
              <a:t>God is our Creator, Redeemer and Intimate friend.  </a:t>
            </a:r>
            <a:endParaRPr lang="en-US" sz="2400" b="1" dirty="0">
              <a:solidFill>
                <a:srgbClr val="00B050"/>
              </a:solidFill>
            </a:endParaRPr>
          </a:p>
        </p:txBody>
      </p:sp>
      <p:pic>
        <p:nvPicPr>
          <p:cNvPr id="6" name="Picture 5" descr="Animated cross"/>
          <p:cNvPicPr>
            <a:picLocks noChangeAspect="1" noChangeArrowheads="1" noCrop="1"/>
          </p:cNvPicPr>
          <p:nvPr/>
        </p:nvPicPr>
        <p:blipFill>
          <a:blip r:embed="rId2" cstate="print"/>
          <a:srcRect/>
          <a:stretch>
            <a:fillRect/>
          </a:stretch>
        </p:blipFill>
        <p:spPr bwMode="auto">
          <a:xfrm>
            <a:off x="7884368" y="0"/>
            <a:ext cx="1080120" cy="1143000"/>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0034" name="Rectangle 2"/>
          <p:cNvSpPr>
            <a:spLocks noGrp="1" noChangeArrowheads="1"/>
          </p:cNvSpPr>
          <p:nvPr>
            <p:ph type="title"/>
          </p:nvPr>
        </p:nvSpPr>
        <p:spPr>
          <a:xfrm>
            <a:off x="179512" y="0"/>
            <a:ext cx="8435280" cy="1246238"/>
          </a:xfrm>
        </p:spPr>
        <p:txBody>
          <a:bodyPr/>
          <a:lstStyle/>
          <a:p>
            <a:r>
              <a:rPr lang="en-US" b="1" dirty="0"/>
              <a:t>Christ in the four Gospels</a:t>
            </a:r>
            <a:r>
              <a:rPr lang="en-US" dirty="0"/>
              <a:t> </a:t>
            </a:r>
          </a:p>
        </p:txBody>
      </p:sp>
      <p:sp>
        <p:nvSpPr>
          <p:cNvPr id="300035" name="Rectangle 3"/>
          <p:cNvSpPr>
            <a:spLocks noGrp="1" noChangeArrowheads="1"/>
          </p:cNvSpPr>
          <p:nvPr>
            <p:ph idx="1"/>
          </p:nvPr>
        </p:nvSpPr>
        <p:spPr>
          <a:xfrm>
            <a:off x="179512" y="1268760"/>
            <a:ext cx="8507288" cy="5328592"/>
          </a:xfrm>
        </p:spPr>
        <p:txBody>
          <a:bodyPr/>
          <a:lstStyle/>
          <a:p>
            <a:pPr marL="457200" indent="-457200">
              <a:lnSpc>
                <a:spcPct val="90000"/>
              </a:lnSpc>
              <a:buFont typeface="+mj-lt"/>
              <a:buAutoNum type="arabicPeriod" startAt="3"/>
            </a:pPr>
            <a:r>
              <a:rPr lang="en-US" sz="2400" b="1" dirty="0"/>
              <a:t>Christ </a:t>
            </a:r>
            <a:r>
              <a:rPr lang="en-US" sz="2400" b="1" dirty="0" smtClean="0"/>
              <a:t>won full victory </a:t>
            </a:r>
            <a:r>
              <a:rPr lang="en-US" sz="2400" b="1" dirty="0"/>
              <a:t>over sin and </a:t>
            </a:r>
            <a:r>
              <a:rPr lang="en-US" sz="2400" b="1" dirty="0" smtClean="0"/>
              <a:t>darkness; He is </a:t>
            </a:r>
            <a:r>
              <a:rPr lang="en-US" sz="2400" b="1" dirty="0"/>
              <a:t>the </a:t>
            </a:r>
            <a:r>
              <a:rPr lang="en-US" sz="2400" b="1" dirty="0">
                <a:solidFill>
                  <a:srgbClr val="00B050"/>
                </a:solidFill>
              </a:rPr>
              <a:t>Anointed One of the New Testament</a:t>
            </a:r>
            <a:r>
              <a:rPr lang="en-US" sz="2400" b="1" dirty="0" smtClean="0">
                <a:solidFill>
                  <a:srgbClr val="00B050"/>
                </a:solidFill>
              </a:rPr>
              <a:t>.</a:t>
            </a:r>
          </a:p>
          <a:p>
            <a:pPr marL="457200" indent="-457200">
              <a:lnSpc>
                <a:spcPct val="90000"/>
              </a:lnSpc>
              <a:buFont typeface="+mj-lt"/>
              <a:buAutoNum type="arabicPeriod" startAt="3"/>
            </a:pPr>
            <a:endParaRPr lang="en-US" sz="500" b="1" dirty="0">
              <a:solidFill>
                <a:srgbClr val="00B050"/>
              </a:solidFill>
            </a:endParaRPr>
          </a:p>
          <a:p>
            <a:pPr marL="457200" indent="-457200">
              <a:lnSpc>
                <a:spcPct val="90000"/>
              </a:lnSpc>
              <a:buFont typeface="+mj-lt"/>
              <a:buAutoNum type="arabicPeriod" startAt="3"/>
            </a:pPr>
            <a:r>
              <a:rPr lang="en-US" sz="2400" b="1" dirty="0"/>
              <a:t>All what we learn about Christ is from the Holy Book; history only tells us that He </a:t>
            </a:r>
            <a:r>
              <a:rPr lang="en-US" sz="2400" b="1" dirty="0" smtClean="0"/>
              <a:t>exists. The Gospels tell us </a:t>
            </a:r>
            <a:r>
              <a:rPr lang="en-US" sz="2400" b="1" dirty="0" smtClean="0">
                <a:solidFill>
                  <a:srgbClr val="00B050"/>
                </a:solidFill>
              </a:rPr>
              <a:t>God exist and work in the human history, present and future</a:t>
            </a:r>
            <a:r>
              <a:rPr lang="en-US" sz="2400" b="1" dirty="0" smtClean="0"/>
              <a:t>. We should </a:t>
            </a:r>
            <a:r>
              <a:rPr lang="en-US" sz="2400" b="1" dirty="0"/>
              <a:t>not dismiss the Scriptures and relies only on history. </a:t>
            </a:r>
            <a:endParaRPr lang="en-US" sz="2400" b="1" dirty="0" smtClean="0"/>
          </a:p>
          <a:p>
            <a:pPr marL="457200" indent="-457200">
              <a:lnSpc>
                <a:spcPct val="90000"/>
              </a:lnSpc>
              <a:buFont typeface="+mj-lt"/>
              <a:buAutoNum type="arabicPeriod" startAt="3"/>
            </a:pPr>
            <a:endParaRPr lang="en-US" sz="500" b="1" dirty="0"/>
          </a:p>
          <a:p>
            <a:pPr marL="457200" indent="-457200">
              <a:lnSpc>
                <a:spcPct val="90000"/>
              </a:lnSpc>
              <a:buFont typeface="+mj-lt"/>
              <a:buAutoNum type="arabicPeriod" startAt="3"/>
            </a:pPr>
            <a:r>
              <a:rPr lang="en-US" sz="2400" b="1" dirty="0"/>
              <a:t>To </a:t>
            </a:r>
            <a:r>
              <a:rPr lang="en-US" sz="2400" b="1" dirty="0" smtClean="0"/>
              <a:t>evangelise </a:t>
            </a:r>
            <a:r>
              <a:rPr lang="en-US" sz="2400" b="1" dirty="0"/>
              <a:t>about Christ according to Scriptures is to </a:t>
            </a:r>
            <a:r>
              <a:rPr lang="en-US" sz="2400" b="1" dirty="0">
                <a:solidFill>
                  <a:srgbClr val="00B050"/>
                </a:solidFill>
              </a:rPr>
              <a:t>declare that </a:t>
            </a:r>
            <a:r>
              <a:rPr lang="en-US" sz="2400" b="1" dirty="0" smtClean="0">
                <a:solidFill>
                  <a:srgbClr val="00B050"/>
                </a:solidFill>
              </a:rPr>
              <a:t>His incarnation; Son </a:t>
            </a:r>
            <a:r>
              <a:rPr lang="en-US" sz="2400" b="1" dirty="0">
                <a:solidFill>
                  <a:srgbClr val="00B050"/>
                </a:solidFill>
              </a:rPr>
              <a:t>of </a:t>
            </a:r>
            <a:r>
              <a:rPr lang="en-US" sz="2400" b="1" dirty="0" smtClean="0">
                <a:solidFill>
                  <a:srgbClr val="00B050"/>
                </a:solidFill>
              </a:rPr>
              <a:t>Man who Save us through his Cross, Death, Resurrection, Ascension and Sending of the Holy Spirit</a:t>
            </a:r>
            <a:r>
              <a:rPr lang="en-US" sz="2400" b="1" dirty="0" smtClean="0"/>
              <a:t>. </a:t>
            </a:r>
          </a:p>
          <a:p>
            <a:pPr marL="457200" indent="-457200">
              <a:lnSpc>
                <a:spcPct val="90000"/>
              </a:lnSpc>
              <a:buFont typeface="+mj-lt"/>
              <a:buAutoNum type="arabicPeriod" startAt="3"/>
            </a:pPr>
            <a:endParaRPr lang="en-US" sz="500" b="1" dirty="0"/>
          </a:p>
          <a:p>
            <a:pPr marL="457200" indent="-457200">
              <a:lnSpc>
                <a:spcPct val="90000"/>
              </a:lnSpc>
              <a:buFont typeface="+mj-lt"/>
              <a:buAutoNum type="arabicPeriod" startAt="3"/>
            </a:pPr>
            <a:r>
              <a:rPr lang="en-US" sz="2400" b="1" dirty="0" smtClean="0"/>
              <a:t>Through the evangelising of the Gospels we can  change </a:t>
            </a:r>
            <a:r>
              <a:rPr lang="en-US" sz="2400" b="1" dirty="0"/>
              <a:t>hearts, </a:t>
            </a:r>
            <a:r>
              <a:rPr lang="en-US" sz="2400" b="1" dirty="0" smtClean="0"/>
              <a:t>renew lives, </a:t>
            </a:r>
            <a:r>
              <a:rPr lang="en-US" sz="2400" b="1" dirty="0"/>
              <a:t>and </a:t>
            </a:r>
            <a:r>
              <a:rPr lang="en-US" sz="2400" b="1" dirty="0" smtClean="0"/>
              <a:t>offer an </a:t>
            </a:r>
            <a:r>
              <a:rPr lang="en-US" sz="2400" b="1" dirty="0" smtClean="0">
                <a:solidFill>
                  <a:srgbClr val="00B050"/>
                </a:solidFill>
              </a:rPr>
              <a:t>everlasting </a:t>
            </a:r>
            <a:r>
              <a:rPr lang="en-US" sz="2400" b="1" dirty="0">
                <a:solidFill>
                  <a:srgbClr val="00B050"/>
                </a:solidFill>
              </a:rPr>
              <a:t>life in Jesus </a:t>
            </a:r>
            <a:r>
              <a:rPr lang="en-US" sz="2400" b="1" dirty="0" smtClean="0">
                <a:solidFill>
                  <a:srgbClr val="00B050"/>
                </a:solidFill>
              </a:rPr>
              <a:t>Christ</a:t>
            </a:r>
            <a:r>
              <a:rPr lang="en-US" sz="2400" b="1" dirty="0" smtClean="0"/>
              <a:t>. </a:t>
            </a:r>
            <a:endParaRPr lang="en-US" sz="2400" b="1" dirty="0"/>
          </a:p>
        </p:txBody>
      </p:sp>
      <p:pic>
        <p:nvPicPr>
          <p:cNvPr id="6" name="Picture 5" descr="Animated cross"/>
          <p:cNvPicPr>
            <a:picLocks noChangeAspect="1" noChangeArrowheads="1" noCrop="1"/>
          </p:cNvPicPr>
          <p:nvPr/>
        </p:nvPicPr>
        <p:blipFill>
          <a:blip r:embed="rId2" cstate="print"/>
          <a:srcRect/>
          <a:stretch>
            <a:fillRect/>
          </a:stretch>
        </p:blipFill>
        <p:spPr bwMode="auto">
          <a:xfrm>
            <a:off x="7884368" y="0"/>
            <a:ext cx="1080120" cy="1143000"/>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058" name="Rectangle 2"/>
          <p:cNvSpPr>
            <a:spLocks noGrp="1" noChangeArrowheads="1"/>
          </p:cNvSpPr>
          <p:nvPr>
            <p:ph type="title"/>
          </p:nvPr>
        </p:nvSpPr>
        <p:spPr/>
        <p:txBody>
          <a:bodyPr/>
          <a:lstStyle/>
          <a:p>
            <a:r>
              <a:rPr lang="en-US" sz="4000" dirty="0"/>
              <a:t>Old Testament &amp; New Testament </a:t>
            </a:r>
          </a:p>
        </p:txBody>
      </p:sp>
      <p:graphicFrame>
        <p:nvGraphicFramePr>
          <p:cNvPr id="301099" name="Group 43"/>
          <p:cNvGraphicFramePr>
            <a:graphicFrameLocks noGrp="1"/>
          </p:cNvGraphicFramePr>
          <p:nvPr>
            <p:ph type="tbl" idx="1"/>
          </p:nvPr>
        </p:nvGraphicFramePr>
        <p:xfrm>
          <a:off x="0" y="1341438"/>
          <a:ext cx="9144000" cy="5629911"/>
        </p:xfrm>
        <a:graphic>
          <a:graphicData uri="http://schemas.openxmlformats.org/drawingml/2006/table">
            <a:tbl>
              <a:tblPr/>
              <a:tblGrid>
                <a:gridCol w="4572000"/>
                <a:gridCol w="4572000"/>
              </a:tblGrid>
              <a:tr h="677863">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800" b="1" i="0" u="none" strike="noStrike" cap="none" normalizeH="0" baseline="0" dirty="0" smtClean="0">
                          <a:ln>
                            <a:noFill/>
                          </a:ln>
                          <a:solidFill>
                            <a:schemeClr val="tx1"/>
                          </a:solidFill>
                          <a:effectLst>
                            <a:outerShdw blurRad="38100" dist="38100" dir="2700000" algn="tl">
                              <a:srgbClr val="000000"/>
                            </a:outerShdw>
                          </a:effectLst>
                          <a:latin typeface="Arial" charset="0"/>
                          <a:cs typeface="Arial" charset="0"/>
                        </a:rPr>
                        <a:t>Old Testament</a:t>
                      </a:r>
                      <a:r>
                        <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Arial" charset="0"/>
                          <a:cs typeface="Arial"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800" b="1" i="0" u="none" strike="noStrike" cap="none" normalizeH="0" baseline="0" dirty="0" smtClean="0">
                          <a:ln>
                            <a:noFill/>
                          </a:ln>
                          <a:solidFill>
                            <a:schemeClr val="tx1"/>
                          </a:solidFill>
                          <a:effectLst>
                            <a:outerShdw blurRad="38100" dist="38100" dir="2700000" algn="tl">
                              <a:srgbClr val="000000"/>
                            </a:outerShdw>
                          </a:effectLst>
                          <a:latin typeface="Arial" charset="0"/>
                          <a:cs typeface="Arial" charset="0"/>
                        </a:rPr>
                        <a:t>New Testament</a:t>
                      </a:r>
                      <a:r>
                        <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Arial" charset="0"/>
                          <a:cs typeface="Arial"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461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400" b="1" i="0" u="none" strike="noStrike" cap="none" normalizeH="0" baseline="0" dirty="0" smtClean="0">
                          <a:ln>
                            <a:noFill/>
                          </a:ln>
                          <a:solidFill>
                            <a:schemeClr val="tx1"/>
                          </a:solidFill>
                          <a:effectLst>
                            <a:outerShdw blurRad="38100" dist="38100" dir="2700000" algn="tl">
                              <a:srgbClr val="000000"/>
                            </a:outerShdw>
                          </a:effectLst>
                          <a:latin typeface="Arial" charset="0"/>
                          <a:cs typeface="Arial" charset="0"/>
                        </a:rPr>
                        <a:t>Law</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400" b="1" i="0" u="none" strike="noStrike" cap="none" normalizeH="0" baseline="0" dirty="0" smtClean="0">
                          <a:ln>
                            <a:noFill/>
                          </a:ln>
                          <a:solidFill>
                            <a:schemeClr val="tx1"/>
                          </a:solidFill>
                          <a:effectLst>
                            <a:outerShdw blurRad="38100" dist="38100" dir="2700000" algn="tl">
                              <a:srgbClr val="000000"/>
                            </a:outerShdw>
                          </a:effectLst>
                          <a:latin typeface="Arial" charset="0"/>
                          <a:cs typeface="Arial" charset="0"/>
                        </a:rPr>
                        <a:t>Christ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49325">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400" b="1" i="0" u="none" strike="noStrike" cap="none" normalizeH="0" baseline="0" dirty="0" smtClean="0">
                          <a:ln>
                            <a:noFill/>
                          </a:ln>
                          <a:solidFill>
                            <a:schemeClr val="tx1"/>
                          </a:solidFill>
                          <a:effectLst>
                            <a:outerShdw blurRad="38100" dist="38100" dir="2700000" algn="tl">
                              <a:srgbClr val="000000"/>
                            </a:outerShdw>
                          </a:effectLst>
                          <a:latin typeface="Arial" charset="0"/>
                          <a:cs typeface="Arial" charset="0"/>
                        </a:rPr>
                        <a:t>The Law: Proclamation of the Law</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400" b="1" i="0" u="none" strike="noStrike" cap="none" normalizeH="0" baseline="0" dirty="0" smtClean="0">
                          <a:ln>
                            <a:noFill/>
                          </a:ln>
                          <a:solidFill>
                            <a:schemeClr val="tx1"/>
                          </a:solidFill>
                          <a:effectLst>
                            <a:outerShdw blurRad="38100" dist="38100" dir="2700000" algn="tl">
                              <a:srgbClr val="000000"/>
                            </a:outerShdw>
                          </a:effectLst>
                          <a:latin typeface="Arial" charset="0"/>
                          <a:cs typeface="Arial" charset="0"/>
                        </a:rPr>
                        <a:t>The Gospels:  Announcement of the NT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89013">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400" b="1" i="0" u="none" strike="noStrike" cap="none" normalizeH="0" baseline="0" dirty="0" smtClean="0">
                          <a:ln>
                            <a:noFill/>
                          </a:ln>
                          <a:solidFill>
                            <a:schemeClr val="tx1"/>
                          </a:solidFill>
                          <a:effectLst>
                            <a:outerShdw blurRad="38100" dist="38100" dir="2700000" algn="tl">
                              <a:srgbClr val="000000"/>
                            </a:outerShdw>
                          </a:effectLst>
                          <a:latin typeface="Arial" charset="0"/>
                          <a:cs typeface="Arial" charset="0"/>
                        </a:rPr>
                        <a:t>Historical Books (their practical execution)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400" b="1" i="0" u="none" strike="noStrike" cap="none" normalizeH="0" baseline="0" dirty="0" smtClean="0">
                          <a:ln>
                            <a:noFill/>
                          </a:ln>
                          <a:solidFill>
                            <a:schemeClr val="tx1"/>
                          </a:solidFill>
                          <a:effectLst>
                            <a:outerShdw blurRad="38100" dist="38100" dir="2700000" algn="tl">
                              <a:srgbClr val="000000"/>
                            </a:outerShdw>
                          </a:effectLst>
                          <a:latin typeface="Arial" charset="0"/>
                          <a:cs typeface="Arial" charset="0"/>
                        </a:rPr>
                        <a:t>Acts (application of the Gospel)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76275">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400" b="1" i="0" u="none" strike="noStrike" cap="none" normalizeH="0" baseline="0" dirty="0" smtClean="0">
                          <a:ln>
                            <a:noFill/>
                          </a:ln>
                          <a:solidFill>
                            <a:schemeClr val="tx1"/>
                          </a:solidFill>
                          <a:effectLst>
                            <a:outerShdw blurRad="38100" dist="38100" dir="2700000" algn="tl">
                              <a:srgbClr val="000000"/>
                            </a:outerShdw>
                          </a:effectLst>
                          <a:latin typeface="Arial" charset="0"/>
                          <a:cs typeface="Arial" charset="0"/>
                        </a:rPr>
                        <a:t>The Prophets: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400" b="1" i="0" u="none" strike="noStrike" cap="none" normalizeH="0" baseline="0" dirty="0" smtClean="0">
                          <a:ln>
                            <a:noFill/>
                          </a:ln>
                          <a:solidFill>
                            <a:schemeClr val="tx1"/>
                          </a:solidFill>
                          <a:effectLst>
                            <a:outerShdw blurRad="38100" dist="38100" dir="2700000" algn="tl">
                              <a:srgbClr val="000000"/>
                            </a:outerShdw>
                          </a:effectLst>
                          <a:latin typeface="Arial" charset="0"/>
                          <a:cs typeface="Arial" charset="0"/>
                        </a:rPr>
                        <a:t>The Apostles: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68375">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400" b="1" i="0" u="none" strike="noStrike" cap="none" normalizeH="0" baseline="0" dirty="0" smtClean="0">
                          <a:ln>
                            <a:noFill/>
                          </a:ln>
                          <a:solidFill>
                            <a:schemeClr val="tx1"/>
                          </a:solidFill>
                          <a:effectLst>
                            <a:outerShdw blurRad="38100" dist="38100" dir="2700000" algn="tl">
                              <a:srgbClr val="000000"/>
                            </a:outerShdw>
                          </a:effectLst>
                          <a:latin typeface="Arial" charset="0"/>
                          <a:cs typeface="Arial" charset="0"/>
                        </a:rPr>
                        <a:t>Poetic Books (part of the experience)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400" b="1" i="0" u="none" strike="noStrike" cap="none" normalizeH="0" baseline="0" dirty="0" smtClean="0">
                          <a:ln>
                            <a:noFill/>
                          </a:ln>
                          <a:solidFill>
                            <a:schemeClr val="tx1"/>
                          </a:solidFill>
                          <a:effectLst>
                            <a:outerShdw blurRad="38100" dist="38100" dir="2700000" algn="tl">
                              <a:srgbClr val="000000"/>
                            </a:outerShdw>
                          </a:effectLst>
                          <a:latin typeface="Arial" charset="0"/>
                          <a:cs typeface="Arial" charset="0"/>
                        </a:rPr>
                        <a:t>Epistles (part of the experience)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77863">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400" b="1" i="0" u="none" strike="noStrike" cap="none" normalizeH="0" baseline="0" dirty="0" smtClean="0">
                          <a:ln>
                            <a:noFill/>
                          </a:ln>
                          <a:solidFill>
                            <a:schemeClr val="tx1"/>
                          </a:solidFill>
                          <a:effectLst>
                            <a:outerShdw blurRad="38100" dist="38100" dir="2700000" algn="tl">
                              <a:srgbClr val="000000"/>
                            </a:outerShdw>
                          </a:effectLst>
                          <a:latin typeface="Arial" charset="0"/>
                          <a:cs typeface="Arial" charset="0"/>
                        </a:rPr>
                        <a:t>Prophetic Books (what is behind the experience)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400" b="1" i="0" u="none" strike="noStrike" cap="none" normalizeH="0" baseline="0" dirty="0" smtClean="0">
                          <a:ln>
                            <a:noFill/>
                          </a:ln>
                          <a:solidFill>
                            <a:schemeClr val="tx1"/>
                          </a:solidFill>
                          <a:effectLst>
                            <a:outerShdw blurRad="38100" dist="38100" dir="2700000" algn="tl">
                              <a:srgbClr val="000000"/>
                            </a:outerShdw>
                          </a:effectLst>
                          <a:latin typeface="Arial" charset="0"/>
                          <a:cs typeface="Arial" charset="0"/>
                        </a:rPr>
                        <a:t>Book of Revelation (oracle of experience)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pic>
        <p:nvPicPr>
          <p:cNvPr id="31" name="Picture 30" descr="Animated cross"/>
          <p:cNvPicPr>
            <a:picLocks noChangeAspect="1" noChangeArrowheads="1" noCrop="1"/>
          </p:cNvPicPr>
          <p:nvPr/>
        </p:nvPicPr>
        <p:blipFill>
          <a:blip r:embed="rId2" cstate="print"/>
          <a:srcRect/>
          <a:stretch>
            <a:fillRect/>
          </a:stretch>
        </p:blipFill>
        <p:spPr bwMode="auto">
          <a:xfrm>
            <a:off x="7884368" y="0"/>
            <a:ext cx="1080120" cy="1143000"/>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3106" name="Rectangle 2"/>
          <p:cNvSpPr>
            <a:spLocks noGrp="1" noChangeArrowheads="1"/>
          </p:cNvSpPr>
          <p:nvPr>
            <p:ph type="title"/>
          </p:nvPr>
        </p:nvSpPr>
        <p:spPr>
          <a:xfrm>
            <a:off x="0" y="188641"/>
            <a:ext cx="8532440" cy="1228998"/>
          </a:xfrm>
        </p:spPr>
        <p:txBody>
          <a:bodyPr/>
          <a:lstStyle/>
          <a:p>
            <a:pPr algn="l"/>
            <a:r>
              <a:rPr lang="en-US" sz="3600" b="1" dirty="0"/>
              <a:t>General </a:t>
            </a:r>
            <a:r>
              <a:rPr lang="en-US" sz="3600" b="1" dirty="0" smtClean="0"/>
              <a:t>Comments </a:t>
            </a:r>
            <a:r>
              <a:rPr lang="en-US" sz="3600" b="1" dirty="0"/>
              <a:t>on the Holy Bible</a:t>
            </a:r>
            <a:r>
              <a:rPr lang="en-US" sz="3600" dirty="0"/>
              <a:t> </a:t>
            </a:r>
          </a:p>
        </p:txBody>
      </p:sp>
      <p:sp>
        <p:nvSpPr>
          <p:cNvPr id="303107" name="Rectangle 3"/>
          <p:cNvSpPr>
            <a:spLocks noGrp="1" noChangeArrowheads="1"/>
          </p:cNvSpPr>
          <p:nvPr>
            <p:ph idx="1"/>
          </p:nvPr>
        </p:nvSpPr>
        <p:spPr>
          <a:xfrm>
            <a:off x="539552" y="1196752"/>
            <a:ext cx="8229600" cy="5246043"/>
          </a:xfrm>
        </p:spPr>
        <p:txBody>
          <a:bodyPr/>
          <a:lstStyle/>
          <a:p>
            <a:pPr>
              <a:lnSpc>
                <a:spcPct val="90000"/>
              </a:lnSpc>
              <a:buFont typeface="Wingdings" pitchFamily="2" charset="2"/>
              <a:buChar char="v"/>
            </a:pPr>
            <a:r>
              <a:rPr lang="en-US" sz="2800" b="1" dirty="0"/>
              <a:t>I</a:t>
            </a:r>
            <a:r>
              <a:rPr lang="en-US" sz="2800" b="1" dirty="0" smtClean="0"/>
              <a:t>nspired </a:t>
            </a:r>
            <a:r>
              <a:rPr lang="en-US" sz="2800" b="1" dirty="0"/>
              <a:t>by God </a:t>
            </a:r>
            <a:r>
              <a:rPr lang="en-US" sz="2800" b="1" dirty="0" smtClean="0"/>
              <a:t> the Holy Spirit</a:t>
            </a:r>
          </a:p>
          <a:p>
            <a:pPr>
              <a:lnSpc>
                <a:spcPct val="90000"/>
              </a:lnSpc>
              <a:buNone/>
            </a:pPr>
            <a:endParaRPr lang="en-US" sz="2800" b="1" dirty="0" smtClean="0"/>
          </a:p>
          <a:p>
            <a:pPr>
              <a:lnSpc>
                <a:spcPct val="90000"/>
              </a:lnSpc>
              <a:buFont typeface="Wingdings" pitchFamily="2" charset="2"/>
              <a:buChar char="v"/>
            </a:pPr>
            <a:r>
              <a:rPr lang="en-US" sz="2800" b="1" dirty="0" smtClean="0"/>
              <a:t>Called </a:t>
            </a:r>
            <a:r>
              <a:rPr lang="en-US" sz="2800" b="1" dirty="0"/>
              <a:t>‘the Scriptures’ </a:t>
            </a:r>
            <a:endParaRPr lang="en-US" sz="2800" b="1" dirty="0" smtClean="0"/>
          </a:p>
          <a:p>
            <a:pPr>
              <a:lnSpc>
                <a:spcPct val="90000"/>
              </a:lnSpc>
              <a:buNone/>
            </a:pPr>
            <a:endParaRPr lang="en-US" sz="2800" b="1" dirty="0" smtClean="0"/>
          </a:p>
          <a:p>
            <a:pPr>
              <a:lnSpc>
                <a:spcPct val="90000"/>
              </a:lnSpc>
              <a:buFont typeface="Wingdings" pitchFamily="2" charset="2"/>
              <a:buChar char="v"/>
            </a:pPr>
            <a:r>
              <a:rPr lang="en-US" sz="2800" b="1" dirty="0" smtClean="0"/>
              <a:t>Written by 40 authors</a:t>
            </a:r>
          </a:p>
          <a:p>
            <a:pPr>
              <a:lnSpc>
                <a:spcPct val="90000"/>
              </a:lnSpc>
              <a:buNone/>
            </a:pPr>
            <a:endParaRPr lang="en-US" sz="2800" b="1" dirty="0"/>
          </a:p>
          <a:p>
            <a:pPr>
              <a:lnSpc>
                <a:spcPct val="90000"/>
              </a:lnSpc>
              <a:buFont typeface="Wingdings" pitchFamily="2" charset="2"/>
              <a:buChar char="v"/>
            </a:pPr>
            <a:r>
              <a:rPr lang="en-US" sz="2800" b="1" dirty="0"/>
              <a:t>Bible </a:t>
            </a:r>
            <a:r>
              <a:rPr lang="en-US" sz="2800" b="1" dirty="0" smtClean="0"/>
              <a:t>=73 </a:t>
            </a:r>
            <a:r>
              <a:rPr lang="en-US" sz="2800" b="1" dirty="0"/>
              <a:t>books: 39 </a:t>
            </a:r>
            <a:r>
              <a:rPr lang="en-US" sz="2800" b="1" dirty="0" smtClean="0"/>
              <a:t>OT (+</a:t>
            </a:r>
            <a:r>
              <a:rPr lang="en-NZ" sz="2800" b="1" dirty="0" smtClean="0"/>
              <a:t> 7 canonical books  (&amp;~8 remainders) removed by  the Protestant)</a:t>
            </a:r>
            <a:r>
              <a:rPr lang="en-US" sz="2800" b="1" dirty="0" smtClean="0"/>
              <a:t> and 27 NT</a:t>
            </a:r>
          </a:p>
          <a:p>
            <a:pPr>
              <a:lnSpc>
                <a:spcPct val="90000"/>
              </a:lnSpc>
              <a:buFont typeface="Wingdings" pitchFamily="2" charset="2"/>
              <a:buChar char="v"/>
            </a:pPr>
            <a:endParaRPr lang="en-US" sz="2800" b="1" dirty="0" smtClean="0"/>
          </a:p>
          <a:p>
            <a:pPr>
              <a:lnSpc>
                <a:spcPct val="90000"/>
              </a:lnSpc>
              <a:buFont typeface="Wingdings" pitchFamily="2" charset="2"/>
              <a:buChar char="v"/>
            </a:pPr>
            <a:r>
              <a:rPr lang="en-US" sz="2800" b="1" dirty="0" smtClean="0"/>
              <a:t>Bible is the source of Christian faith</a:t>
            </a:r>
          </a:p>
          <a:p>
            <a:pPr>
              <a:lnSpc>
                <a:spcPct val="90000"/>
              </a:lnSpc>
              <a:buFont typeface="Wingdings" pitchFamily="2" charset="2"/>
              <a:buNone/>
            </a:pPr>
            <a:endParaRPr lang="en-US" sz="2800" dirty="0"/>
          </a:p>
        </p:txBody>
      </p:sp>
      <p:pic>
        <p:nvPicPr>
          <p:cNvPr id="6" name="Picture 5" descr="Animated cross"/>
          <p:cNvPicPr>
            <a:picLocks noChangeAspect="1" noChangeArrowheads="1" noCrop="1"/>
          </p:cNvPicPr>
          <p:nvPr/>
        </p:nvPicPr>
        <p:blipFill>
          <a:blip r:embed="rId2" cstate="print"/>
          <a:srcRect/>
          <a:stretch>
            <a:fillRect/>
          </a:stretch>
        </p:blipFill>
        <p:spPr bwMode="auto">
          <a:xfrm>
            <a:off x="7884368" y="0"/>
            <a:ext cx="1080120" cy="1143000"/>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02" name="Rectangle 2"/>
          <p:cNvSpPr>
            <a:spLocks noGrp="1" noChangeArrowheads="1"/>
          </p:cNvSpPr>
          <p:nvPr>
            <p:ph type="title"/>
          </p:nvPr>
        </p:nvSpPr>
        <p:spPr/>
        <p:txBody>
          <a:bodyPr/>
          <a:lstStyle/>
          <a:p>
            <a:pPr algn="l"/>
            <a:r>
              <a:rPr lang="en-US" sz="3600" b="1" dirty="0"/>
              <a:t>Essential Principles in </a:t>
            </a:r>
            <a:r>
              <a:rPr lang="en-US" sz="3600" b="1" dirty="0" smtClean="0"/>
              <a:t>Bible Study </a:t>
            </a:r>
            <a:r>
              <a:rPr lang="en-US" sz="3600" dirty="0" smtClean="0"/>
              <a:t> </a:t>
            </a:r>
            <a:endParaRPr lang="en-US" sz="3600" dirty="0"/>
          </a:p>
        </p:txBody>
      </p:sp>
      <p:sp>
        <p:nvSpPr>
          <p:cNvPr id="307203" name="Rectangle 3"/>
          <p:cNvSpPr>
            <a:spLocks noGrp="1" noChangeArrowheads="1"/>
          </p:cNvSpPr>
          <p:nvPr>
            <p:ph idx="1"/>
          </p:nvPr>
        </p:nvSpPr>
        <p:spPr>
          <a:xfrm>
            <a:off x="457200" y="1340768"/>
            <a:ext cx="8219256" cy="5112568"/>
          </a:xfrm>
        </p:spPr>
        <p:txBody>
          <a:bodyPr/>
          <a:lstStyle/>
          <a:p>
            <a:pPr marL="609600" indent="-609600">
              <a:lnSpc>
                <a:spcPct val="90000"/>
              </a:lnSpc>
              <a:buFont typeface="Wingdings" pitchFamily="2" charset="2"/>
              <a:buChar char="v"/>
            </a:pPr>
            <a:r>
              <a:rPr lang="en-US" sz="2400" b="1" dirty="0" smtClean="0"/>
              <a:t>All Bible </a:t>
            </a:r>
            <a:r>
              <a:rPr lang="en-US" sz="2400" b="1" dirty="0"/>
              <a:t>is inspired by </a:t>
            </a:r>
            <a:r>
              <a:rPr lang="en-US" sz="2400" b="1" dirty="0" smtClean="0"/>
              <a:t>God the Holy Spirit (</a:t>
            </a:r>
            <a:r>
              <a:rPr lang="en-US" sz="2400" b="1" dirty="0"/>
              <a:t>Gal 1: 11-12 </a:t>
            </a:r>
            <a:r>
              <a:rPr lang="en-US" sz="2400" b="1" dirty="0" smtClean="0"/>
              <a:t>).</a:t>
            </a:r>
            <a:endParaRPr lang="en-US" sz="2400" b="1" dirty="0"/>
          </a:p>
          <a:p>
            <a:pPr marL="609600" indent="-609600">
              <a:lnSpc>
                <a:spcPct val="90000"/>
              </a:lnSpc>
              <a:buFont typeface="Wingdings" pitchFamily="2" charset="2"/>
              <a:buChar char="v"/>
            </a:pPr>
            <a:r>
              <a:rPr lang="en-US" sz="2400" b="1" dirty="0" smtClean="0"/>
              <a:t>Church </a:t>
            </a:r>
            <a:r>
              <a:rPr lang="en-US" sz="2400" b="1" dirty="0"/>
              <a:t>tradition testifies the inerrancy </a:t>
            </a:r>
            <a:r>
              <a:rPr lang="en-US" sz="2400" b="1" dirty="0" smtClean="0"/>
              <a:t>(no mistakes) of </a:t>
            </a:r>
            <a:r>
              <a:rPr lang="en-US" sz="2400" b="1" dirty="0"/>
              <a:t>the Bible and to its </a:t>
            </a:r>
            <a:r>
              <a:rPr lang="en-US" sz="2400" b="1" dirty="0" smtClean="0"/>
              <a:t>Books </a:t>
            </a:r>
            <a:r>
              <a:rPr lang="en-US" sz="2400" b="1" dirty="0"/>
              <a:t>being canonical.</a:t>
            </a:r>
          </a:p>
          <a:p>
            <a:pPr marL="609600" indent="-609600">
              <a:lnSpc>
                <a:spcPct val="90000"/>
              </a:lnSpc>
              <a:buFont typeface="Wingdings" pitchFamily="2" charset="2"/>
              <a:buChar char="v"/>
            </a:pPr>
            <a:r>
              <a:rPr lang="en-US" sz="2400" b="1" dirty="0" smtClean="0"/>
              <a:t>The Bible </a:t>
            </a:r>
            <a:r>
              <a:rPr lang="en-US" sz="2400" b="1" dirty="0"/>
              <a:t>testifies to its authors, </a:t>
            </a:r>
            <a:r>
              <a:rPr lang="en-US" sz="2400" b="1" dirty="0" smtClean="0"/>
              <a:t>literary </a:t>
            </a:r>
            <a:r>
              <a:rPr lang="en-US" sz="2400" b="1" dirty="0"/>
              <a:t>style</a:t>
            </a:r>
            <a:r>
              <a:rPr lang="en-US" sz="2400" b="1" dirty="0" smtClean="0"/>
              <a:t>, and the </a:t>
            </a:r>
            <a:r>
              <a:rPr lang="en-US" sz="2400" b="1" dirty="0"/>
              <a:t>similarity among its Books, and to other documents manifested in the </a:t>
            </a:r>
            <a:r>
              <a:rPr lang="en-US" sz="2400" b="1" dirty="0" smtClean="0"/>
              <a:t>text.</a:t>
            </a:r>
          </a:p>
          <a:p>
            <a:pPr marL="609600" indent="-609600">
              <a:lnSpc>
                <a:spcPct val="90000"/>
              </a:lnSpc>
              <a:buFont typeface="Wingdings" pitchFamily="2" charset="2"/>
              <a:buChar char="v"/>
            </a:pPr>
            <a:endParaRPr lang="en-US" sz="2400" b="1" dirty="0" smtClean="0"/>
          </a:p>
          <a:p>
            <a:pPr marL="609600" indent="-609600">
              <a:lnSpc>
                <a:spcPct val="90000"/>
              </a:lnSpc>
              <a:buFont typeface="Wingdings" pitchFamily="2" charset="2"/>
              <a:buChar char="v"/>
            </a:pPr>
            <a:r>
              <a:rPr lang="en-US" sz="2400" b="1" dirty="0" smtClean="0"/>
              <a:t>What are the </a:t>
            </a:r>
            <a:r>
              <a:rPr lang="en-US" sz="2400" b="1" dirty="0" smtClean="0">
                <a:solidFill>
                  <a:srgbClr val="FF0000"/>
                </a:solidFill>
              </a:rPr>
              <a:t>Questions that we need to understand and answer </a:t>
            </a:r>
            <a:r>
              <a:rPr lang="en-US" sz="2400" b="1" dirty="0" smtClean="0"/>
              <a:t>while studying (reading) the Bible? </a:t>
            </a:r>
          </a:p>
          <a:p>
            <a:pPr marL="609600" indent="-609600">
              <a:lnSpc>
                <a:spcPct val="90000"/>
              </a:lnSpc>
            </a:pPr>
            <a:r>
              <a:rPr lang="en-US" sz="2400" b="1" dirty="0" smtClean="0"/>
              <a:t>God the Father, Son and Holy Spirit, myself and my responsibilities towards others?  </a:t>
            </a:r>
            <a:endParaRPr lang="en-US" sz="2400" b="1" dirty="0"/>
          </a:p>
        </p:txBody>
      </p:sp>
      <p:pic>
        <p:nvPicPr>
          <p:cNvPr id="6" name="Picture 5" descr="Animated cross"/>
          <p:cNvPicPr>
            <a:picLocks noChangeAspect="1" noChangeArrowheads="1" noCrop="1"/>
          </p:cNvPicPr>
          <p:nvPr/>
        </p:nvPicPr>
        <p:blipFill>
          <a:blip r:embed="rId2" cstate="print"/>
          <a:srcRect/>
          <a:stretch>
            <a:fillRect/>
          </a:stretch>
        </p:blipFill>
        <p:spPr bwMode="auto">
          <a:xfrm>
            <a:off x="7884368" y="0"/>
            <a:ext cx="1080120" cy="1143000"/>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02" name="Rectangle 2"/>
          <p:cNvSpPr>
            <a:spLocks noGrp="1" noChangeArrowheads="1"/>
          </p:cNvSpPr>
          <p:nvPr>
            <p:ph type="title"/>
          </p:nvPr>
        </p:nvSpPr>
        <p:spPr/>
        <p:txBody>
          <a:bodyPr/>
          <a:lstStyle/>
          <a:p>
            <a:pPr algn="l"/>
            <a:r>
              <a:rPr lang="en-US" sz="3600" b="1" dirty="0"/>
              <a:t>Essential Principles in </a:t>
            </a:r>
            <a:r>
              <a:rPr lang="en-US" sz="3600" b="1" dirty="0" smtClean="0"/>
              <a:t>Bible Study </a:t>
            </a:r>
            <a:r>
              <a:rPr lang="en-US" sz="3600" dirty="0" smtClean="0"/>
              <a:t> </a:t>
            </a:r>
            <a:endParaRPr lang="en-US" sz="3600" dirty="0"/>
          </a:p>
        </p:txBody>
      </p:sp>
      <p:graphicFrame>
        <p:nvGraphicFramePr>
          <p:cNvPr id="5" name="Content Placeholder 4"/>
          <p:cNvGraphicFramePr>
            <a:graphicFrameLocks noGrp="1"/>
          </p:cNvGraphicFramePr>
          <p:nvPr>
            <p:ph idx="1"/>
          </p:nvPr>
        </p:nvGraphicFramePr>
        <p:xfrm>
          <a:off x="457200" y="1341438"/>
          <a:ext cx="8291264" cy="1559560"/>
        </p:xfrm>
        <a:graphic>
          <a:graphicData uri="http://schemas.openxmlformats.org/drawingml/2006/table">
            <a:tbl>
              <a:tblPr firstRow="1" bandRow="1">
                <a:tableStyleId>{5C22544A-7EE6-4342-B048-85BDC9FD1C3A}</a:tableStyleId>
              </a:tblPr>
              <a:tblGrid>
                <a:gridCol w="2530624"/>
                <a:gridCol w="3096344"/>
                <a:gridCol w="2664296"/>
              </a:tblGrid>
              <a:tr h="370840">
                <a:tc>
                  <a:txBody>
                    <a:bodyPr/>
                    <a:lstStyle/>
                    <a:p>
                      <a:r>
                        <a:rPr lang="en-NZ" dirty="0" smtClean="0"/>
                        <a:t>God the  Father </a:t>
                      </a:r>
                      <a:endParaRPr lang="en-NZ" dirty="0"/>
                    </a:p>
                  </a:txBody>
                  <a:tcPr/>
                </a:tc>
                <a:tc>
                  <a:txBody>
                    <a:bodyPr/>
                    <a:lstStyle/>
                    <a:p>
                      <a:r>
                        <a:rPr lang="en-NZ" dirty="0" smtClean="0"/>
                        <a:t>God the Son</a:t>
                      </a:r>
                      <a:endParaRPr lang="en-NZ" dirty="0"/>
                    </a:p>
                  </a:txBody>
                  <a:tcPr/>
                </a:tc>
                <a:tc>
                  <a:txBody>
                    <a:bodyPr/>
                    <a:lstStyle/>
                    <a:p>
                      <a:r>
                        <a:rPr lang="en-NZ" dirty="0" smtClean="0"/>
                        <a:t>God the Holy Spirit</a:t>
                      </a:r>
                      <a:endParaRPr lang="en-NZ" dirty="0"/>
                    </a:p>
                  </a:txBody>
                  <a:tcPr/>
                </a:tc>
              </a:tr>
              <a:tr h="370840">
                <a:tc>
                  <a:txBody>
                    <a:bodyPr/>
                    <a:lstStyle/>
                    <a:p>
                      <a:r>
                        <a:rPr lang="en-NZ" dirty="0" smtClean="0"/>
                        <a:t>My father who provide, care, protect, promise, .........me.</a:t>
                      </a:r>
                    </a:p>
                    <a:p>
                      <a:r>
                        <a:rPr lang="en-NZ" dirty="0" smtClean="0"/>
                        <a:t>I am His son/daughter </a:t>
                      </a:r>
                      <a:endParaRPr lang="en-NZ" dirty="0"/>
                    </a:p>
                  </a:txBody>
                  <a:tcPr/>
                </a:tc>
                <a:tc>
                  <a:txBody>
                    <a:bodyPr/>
                    <a:lstStyle/>
                    <a:p>
                      <a:r>
                        <a:rPr lang="en-NZ" dirty="0" smtClean="0"/>
                        <a:t>My example to follow........ </a:t>
                      </a:r>
                      <a:r>
                        <a:rPr lang="en-NZ" baseline="0" dirty="0" smtClean="0"/>
                        <a:t>My friend, trainer,  ......, &amp; role-model</a:t>
                      </a:r>
                    </a:p>
                    <a:p>
                      <a:r>
                        <a:rPr lang="en-NZ" dirty="0" smtClean="0"/>
                        <a:t>I am His</a:t>
                      </a:r>
                      <a:r>
                        <a:rPr lang="en-NZ" baseline="0" dirty="0" smtClean="0"/>
                        <a:t> disciple </a:t>
                      </a:r>
                      <a:r>
                        <a:rPr lang="en-NZ" dirty="0" smtClean="0"/>
                        <a:t>(follower)</a:t>
                      </a:r>
                      <a:r>
                        <a:rPr lang="en-NZ" baseline="0" dirty="0" smtClean="0"/>
                        <a:t> </a:t>
                      </a:r>
                      <a:endParaRPr lang="en-NZ" dirty="0"/>
                    </a:p>
                  </a:txBody>
                  <a:tcPr/>
                </a:tc>
                <a:tc>
                  <a:txBody>
                    <a:bodyPr/>
                    <a:lstStyle/>
                    <a:p>
                      <a:r>
                        <a:rPr lang="en-NZ" dirty="0" smtClean="0"/>
                        <a:t>Live in me</a:t>
                      </a:r>
                    </a:p>
                    <a:p>
                      <a:r>
                        <a:rPr lang="en-NZ" dirty="0" smtClean="0"/>
                        <a:t>Sanctify</a:t>
                      </a:r>
                      <a:r>
                        <a:rPr lang="en-NZ" baseline="0" dirty="0" smtClean="0"/>
                        <a:t> me</a:t>
                      </a:r>
                      <a:endParaRPr lang="en-NZ" dirty="0" smtClean="0"/>
                    </a:p>
                    <a:p>
                      <a:r>
                        <a:rPr lang="en-NZ" dirty="0" smtClean="0"/>
                        <a:t>Use me</a:t>
                      </a:r>
                    </a:p>
                    <a:p>
                      <a:r>
                        <a:rPr lang="en-NZ" dirty="0" smtClean="0"/>
                        <a:t>I am His temple</a:t>
                      </a:r>
                      <a:r>
                        <a:rPr lang="en-NZ" sz="1400" dirty="0" smtClean="0"/>
                        <a:t> (partner)</a:t>
                      </a:r>
                      <a:endParaRPr lang="en-NZ" sz="1400" dirty="0"/>
                    </a:p>
                  </a:txBody>
                  <a:tcPr/>
                </a:tc>
              </a:tr>
            </a:tbl>
          </a:graphicData>
        </a:graphic>
      </p:graphicFrame>
      <p:pic>
        <p:nvPicPr>
          <p:cNvPr id="6" name="Picture 5" descr="Animated cross"/>
          <p:cNvPicPr>
            <a:picLocks noChangeAspect="1" noChangeArrowheads="1" noCrop="1"/>
          </p:cNvPicPr>
          <p:nvPr/>
        </p:nvPicPr>
        <p:blipFill>
          <a:blip r:embed="rId3" cstate="print"/>
          <a:srcRect/>
          <a:stretch>
            <a:fillRect/>
          </a:stretch>
        </p:blipFill>
        <p:spPr bwMode="auto">
          <a:xfrm>
            <a:off x="7884368" y="0"/>
            <a:ext cx="1080120" cy="1143000"/>
          </a:xfrm>
          <a:prstGeom prst="rect">
            <a:avLst/>
          </a:prstGeom>
          <a:noFill/>
        </p:spPr>
      </p:pic>
      <p:pic>
        <p:nvPicPr>
          <p:cNvPr id="1026" name="Picture 2" descr="http://t1.gstatic.com/images?q=tbn:ANd9GcS2odeJHEp2q_YZOoFEu5XvIlUg2LcsYwgDIl95aEZACmfYeBvsTg">
            <a:hlinkClick r:id="rId4"/>
          </p:cNvPr>
          <p:cNvPicPr>
            <a:picLocks noChangeAspect="1" noChangeArrowheads="1"/>
          </p:cNvPicPr>
          <p:nvPr/>
        </p:nvPicPr>
        <p:blipFill>
          <a:blip r:embed="rId5" cstate="print"/>
          <a:srcRect/>
          <a:stretch>
            <a:fillRect/>
          </a:stretch>
        </p:blipFill>
        <p:spPr bwMode="auto">
          <a:xfrm>
            <a:off x="4499992" y="2924944"/>
            <a:ext cx="4248472" cy="3933056"/>
          </a:xfrm>
          <a:prstGeom prst="rect">
            <a:avLst/>
          </a:prstGeom>
          <a:noFill/>
        </p:spPr>
      </p:pic>
      <p:pic>
        <p:nvPicPr>
          <p:cNvPr id="1028" name="Picture 4" descr="http://t1.gstatic.com/images?q=tbn:ANd9GcQZkqdhkD665LZ8qSlUGI-GazmEhKHWl2A1qcNSoLIW5C6iDmqcMg"/>
          <p:cNvPicPr>
            <a:picLocks noChangeAspect="1" noChangeArrowheads="1"/>
          </p:cNvPicPr>
          <p:nvPr/>
        </p:nvPicPr>
        <p:blipFill>
          <a:blip r:embed="rId6" cstate="print"/>
          <a:srcRect/>
          <a:stretch>
            <a:fillRect/>
          </a:stretch>
        </p:blipFill>
        <p:spPr bwMode="auto">
          <a:xfrm>
            <a:off x="467544" y="5157192"/>
            <a:ext cx="2736304" cy="1700808"/>
          </a:xfrm>
          <a:prstGeom prst="rect">
            <a:avLst/>
          </a:prstGeom>
          <a:noFill/>
        </p:spPr>
      </p:pic>
      <p:sp>
        <p:nvSpPr>
          <p:cNvPr id="1029" name="Rectangle 5"/>
          <p:cNvSpPr>
            <a:spLocks noChangeArrowheads="1"/>
          </p:cNvSpPr>
          <p:nvPr/>
        </p:nvSpPr>
        <p:spPr bwMode="auto">
          <a:xfrm>
            <a:off x="467544" y="2917540"/>
            <a:ext cx="4032448" cy="2246769"/>
          </a:xfrm>
          <a:prstGeom prst="rect">
            <a:avLst/>
          </a:prstGeom>
          <a:solidFill>
            <a:schemeClr val="accent2"/>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457200" marR="0" lvl="0" indent="-457200" algn="l" defTabSz="914400" rtl="0" eaLnBrk="1" fontAlgn="base" latinLnBrk="0" hangingPunct="1">
              <a:lnSpc>
                <a:spcPct val="100000"/>
              </a:lnSpc>
              <a:spcBef>
                <a:spcPct val="0"/>
              </a:spcBef>
              <a:spcAft>
                <a:spcPct val="0"/>
              </a:spcAft>
              <a:buClrTx/>
              <a:buSzTx/>
              <a:buFont typeface="+mj-lt"/>
              <a:buAutoNum type="arabicPeriod"/>
              <a:tabLst/>
            </a:pPr>
            <a:r>
              <a:rPr kumimoji="0" lang="en-NZ" sz="2000" b="1" i="0" u="none" strike="noStrike" cap="none" normalizeH="0" baseline="0" dirty="0" smtClean="0">
                <a:ln>
                  <a:noFill/>
                </a:ln>
                <a:solidFill>
                  <a:schemeClr val="tx1"/>
                </a:solidFill>
                <a:effectLst/>
                <a:latin typeface="+mn-lt"/>
                <a:ea typeface="Calibri" pitchFamily="34" charset="0"/>
                <a:cs typeface="Times New Roman" pitchFamily="18" charset="0"/>
              </a:rPr>
              <a:t>What God want to reveal, promise, ...  and give me?</a:t>
            </a:r>
            <a:endParaRPr kumimoji="0" lang="en-NZ" sz="2000" b="1" i="1" u="none" strike="noStrike" cap="none" normalizeH="0" baseline="0" dirty="0" smtClean="0">
              <a:ln>
                <a:noFill/>
              </a:ln>
              <a:solidFill>
                <a:schemeClr val="tx1"/>
              </a:solidFill>
              <a:effectLst/>
              <a:latin typeface="+mn-lt"/>
              <a:cs typeface="Arial" pitchFamily="34" charset="0"/>
            </a:endParaRPr>
          </a:p>
          <a:p>
            <a:pPr marL="457200" marR="0" lvl="0" indent="-457200" algn="l" defTabSz="914400" rtl="0" eaLnBrk="0" fontAlgn="base" latinLnBrk="0" hangingPunct="0">
              <a:lnSpc>
                <a:spcPct val="100000"/>
              </a:lnSpc>
              <a:spcBef>
                <a:spcPct val="0"/>
              </a:spcBef>
              <a:spcAft>
                <a:spcPct val="0"/>
              </a:spcAft>
              <a:buClrTx/>
              <a:buSzTx/>
              <a:buFont typeface="+mj-lt"/>
              <a:buAutoNum type="arabicPeriod"/>
              <a:tabLst/>
            </a:pPr>
            <a:r>
              <a:rPr kumimoji="0" lang="en-NZ" sz="2000" b="1" u="none" strike="noStrike" cap="none" normalizeH="0" baseline="0" dirty="0" smtClean="0">
                <a:ln>
                  <a:noFill/>
                </a:ln>
                <a:solidFill>
                  <a:schemeClr val="tx1"/>
                </a:solidFill>
                <a:effectLst/>
                <a:latin typeface="+mn-lt"/>
                <a:ea typeface="Calibri" pitchFamily="34" charset="0"/>
                <a:cs typeface="Times New Roman" pitchFamily="18" charset="0"/>
              </a:rPr>
              <a:t>What God want me to do through my hidden (private) relation with Him</a:t>
            </a:r>
            <a:r>
              <a:rPr kumimoji="0" lang="en-NZ" sz="2000" b="1" i="0" u="none" strike="noStrike" cap="none" normalizeH="0" baseline="0" dirty="0" smtClean="0">
                <a:ln>
                  <a:noFill/>
                </a:ln>
                <a:solidFill>
                  <a:schemeClr val="tx1"/>
                </a:solidFill>
                <a:effectLst/>
                <a:latin typeface="+mn-lt"/>
                <a:ea typeface="Calibri" pitchFamily="34" charset="0"/>
                <a:cs typeface="Times New Roman" pitchFamily="18" charset="0"/>
              </a:rPr>
              <a:t>?</a:t>
            </a:r>
            <a:endParaRPr kumimoji="0" lang="en-NZ" sz="2000" b="1" i="0" u="none" strike="noStrike" cap="none" normalizeH="0" baseline="0" dirty="0" smtClean="0">
              <a:ln>
                <a:noFill/>
              </a:ln>
              <a:solidFill>
                <a:schemeClr val="tx1"/>
              </a:solidFill>
              <a:effectLst/>
              <a:latin typeface="+mn-lt"/>
              <a:cs typeface="Arial" pitchFamily="34" charset="0"/>
            </a:endParaRPr>
          </a:p>
          <a:p>
            <a:pPr marL="457200" marR="0" lvl="0" indent="-457200" algn="l" defTabSz="914400" rtl="0" eaLnBrk="0" fontAlgn="base" latinLnBrk="0" hangingPunct="0">
              <a:lnSpc>
                <a:spcPct val="100000"/>
              </a:lnSpc>
              <a:spcBef>
                <a:spcPct val="0"/>
              </a:spcBef>
              <a:spcAft>
                <a:spcPct val="0"/>
              </a:spcAft>
              <a:buClrTx/>
              <a:buSzTx/>
              <a:buFont typeface="+mj-lt"/>
              <a:buAutoNum type="arabicPeriod"/>
              <a:tabLst/>
            </a:pPr>
            <a:r>
              <a:rPr kumimoji="0" lang="en-NZ" sz="2000" b="1" i="0" u="none" strike="noStrike" cap="none" normalizeH="0" baseline="0" dirty="0" smtClean="0">
                <a:ln>
                  <a:noFill/>
                </a:ln>
                <a:solidFill>
                  <a:schemeClr val="tx1"/>
                </a:solidFill>
                <a:effectLst/>
                <a:latin typeface="+mn-lt"/>
                <a:ea typeface="Calibri" pitchFamily="34" charset="0"/>
                <a:cs typeface="Times New Roman" pitchFamily="18" charset="0"/>
              </a:rPr>
              <a:t>What God want me to do to the people I live among?</a:t>
            </a:r>
            <a:endParaRPr kumimoji="0" lang="en-NZ" sz="2000" b="1" i="0" u="none" strike="noStrike" cap="none" normalizeH="0" baseline="0" dirty="0" smtClean="0">
              <a:ln>
                <a:noFill/>
              </a:ln>
              <a:solidFill>
                <a:schemeClr val="tx1"/>
              </a:solidFill>
              <a:effectLst/>
              <a:latin typeface="+mn-lt"/>
              <a:cs typeface="Arial" pitchFamily="34" charset="0"/>
            </a:endParaRPr>
          </a:p>
        </p:txBody>
      </p:sp>
      <p:sp>
        <p:nvSpPr>
          <p:cNvPr id="9" name="Rectangle 8"/>
          <p:cNvSpPr/>
          <p:nvPr/>
        </p:nvSpPr>
        <p:spPr>
          <a:xfrm>
            <a:off x="3131840" y="5157192"/>
            <a:ext cx="1440160" cy="1815882"/>
          </a:xfrm>
          <a:prstGeom prst="rect">
            <a:avLst/>
          </a:prstGeom>
        </p:spPr>
        <p:txBody>
          <a:bodyPr wrap="square">
            <a:spAutoFit/>
          </a:bodyPr>
          <a:lstStyle/>
          <a:p>
            <a:pPr marL="342900" indent="-342900"/>
            <a:r>
              <a:rPr lang="en-NZ" sz="1600" b="1" dirty="0" smtClean="0"/>
              <a:t>Search for</a:t>
            </a:r>
          </a:p>
          <a:p>
            <a:pPr marL="342900" indent="-342900"/>
            <a:r>
              <a:rPr lang="en-NZ" sz="1600" b="1" dirty="0" smtClean="0">
                <a:solidFill>
                  <a:srgbClr val="FFFF00"/>
                </a:solidFill>
              </a:rPr>
              <a:t>God, </a:t>
            </a:r>
            <a:r>
              <a:rPr lang="en-NZ" sz="1600" b="1" dirty="0" smtClean="0">
                <a:solidFill>
                  <a:srgbClr val="00B050"/>
                </a:solidFill>
              </a:rPr>
              <a:t>Yourself </a:t>
            </a:r>
            <a:r>
              <a:rPr lang="en-NZ" sz="1600" b="1" dirty="0" smtClean="0"/>
              <a:t>and </a:t>
            </a:r>
          </a:p>
          <a:p>
            <a:pPr marL="342900" indent="-342900"/>
            <a:r>
              <a:rPr lang="en-NZ" sz="1600" b="1" dirty="0" smtClean="0">
                <a:solidFill>
                  <a:srgbClr val="00B0F0"/>
                </a:solidFill>
              </a:rPr>
              <a:t>Your-mate</a:t>
            </a:r>
            <a:r>
              <a:rPr lang="en-NZ" sz="1600" b="1" dirty="0" smtClean="0"/>
              <a:t>; (all human)</a:t>
            </a:r>
            <a:endParaRPr lang="en-NZ" sz="1600" b="1"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2322" name="Rectangle 2"/>
          <p:cNvSpPr>
            <a:spLocks noGrp="1" noChangeArrowheads="1"/>
          </p:cNvSpPr>
          <p:nvPr>
            <p:ph type="title"/>
          </p:nvPr>
        </p:nvSpPr>
        <p:spPr>
          <a:xfrm>
            <a:off x="0" y="-171400"/>
            <a:ext cx="8686800" cy="1196751"/>
          </a:xfrm>
        </p:spPr>
        <p:txBody>
          <a:bodyPr/>
          <a:lstStyle/>
          <a:p>
            <a:pPr algn="l"/>
            <a:r>
              <a:rPr lang="en-US" sz="3200" b="1" dirty="0" smtClean="0"/>
              <a:t>Lecture 2 Conclusion; 4 </a:t>
            </a:r>
            <a:r>
              <a:rPr lang="en-US" sz="3200" b="1" dirty="0"/>
              <a:t>Gospels </a:t>
            </a:r>
          </a:p>
        </p:txBody>
      </p:sp>
      <p:sp>
        <p:nvSpPr>
          <p:cNvPr id="312323" name="Rectangle 3"/>
          <p:cNvSpPr>
            <a:spLocks noGrp="1" noChangeArrowheads="1"/>
          </p:cNvSpPr>
          <p:nvPr>
            <p:ph idx="1"/>
          </p:nvPr>
        </p:nvSpPr>
        <p:spPr>
          <a:xfrm>
            <a:off x="251520" y="1052736"/>
            <a:ext cx="8712968" cy="5805264"/>
          </a:xfrm>
        </p:spPr>
        <p:txBody>
          <a:bodyPr/>
          <a:lstStyle/>
          <a:p>
            <a:pPr marL="457200" indent="-457200">
              <a:buFont typeface="+mj-lt"/>
              <a:buAutoNum type="arabicPeriod"/>
            </a:pPr>
            <a:r>
              <a:rPr lang="en-US" sz="2200" b="1" dirty="0" smtClean="0"/>
              <a:t>Canonical book: </a:t>
            </a:r>
            <a:r>
              <a:rPr lang="en-US" sz="2200" dirty="0" smtClean="0"/>
              <a:t>Lawful, Inspired by God the Holy Spirit and convey all the truth about God and agrees with rest of the Bible (old &amp; New Testaments) and has external evidences</a:t>
            </a:r>
            <a:r>
              <a:rPr lang="en-US" sz="2200" b="1" dirty="0" smtClean="0"/>
              <a:t>.</a:t>
            </a:r>
          </a:p>
          <a:p>
            <a:pPr marL="457200" indent="-457200">
              <a:buFont typeface="+mj-lt"/>
              <a:buAutoNum type="arabicPeriod"/>
            </a:pPr>
            <a:r>
              <a:rPr lang="en-US" sz="2200" b="1" dirty="0" smtClean="0"/>
              <a:t>Meaning of Testament &amp; Gospel?</a:t>
            </a:r>
          </a:p>
          <a:p>
            <a:pPr marL="457200" indent="-457200">
              <a:buFont typeface="+mj-lt"/>
              <a:buAutoNum type="arabicPeriod"/>
            </a:pPr>
            <a:r>
              <a:rPr lang="en-US" sz="2200" b="1" dirty="0" smtClean="0"/>
              <a:t>Why written Gospel</a:t>
            </a:r>
            <a:r>
              <a:rPr lang="en-US" sz="2200" dirty="0" smtClean="0"/>
              <a:t>? Complete ….., Communicate…., source of Evangelism &amp; Church Liturgy, &amp; future proof.</a:t>
            </a:r>
          </a:p>
          <a:p>
            <a:pPr marL="457200" indent="-457200">
              <a:buFont typeface="+mj-lt"/>
              <a:buAutoNum type="arabicPeriod"/>
            </a:pPr>
            <a:r>
              <a:rPr lang="en-US" sz="2200" b="1" dirty="0" smtClean="0"/>
              <a:t>Why the 4 Gospels are canonical &amp; sound? </a:t>
            </a:r>
            <a:r>
              <a:rPr lang="en-US" sz="2200" dirty="0" smtClean="0"/>
              <a:t>a-</a:t>
            </a:r>
            <a:r>
              <a:rPr lang="en-US" sz="2200" b="1" dirty="0" smtClean="0"/>
              <a:t> </a:t>
            </a:r>
            <a:r>
              <a:rPr lang="en-US" sz="2200" dirty="0" smtClean="0"/>
              <a:t>Agree to each other although written in different places &amp; times. b- Agree with the books of history. C- Presented Christ as a weak man. d-</a:t>
            </a:r>
            <a:r>
              <a:rPr lang="en-US" sz="2200" b="1" dirty="0" smtClean="0"/>
              <a:t> </a:t>
            </a:r>
            <a:r>
              <a:rPr lang="en-US" sz="2200" dirty="0" smtClean="0"/>
              <a:t>Recorded the Apostles’ shameful behaviors. e- None of the personalities mentioned in the Gospels had denied the Gospel facts. f- Simple and plain writings replying on the power of the hidden Holy Spirit who will empower believers.</a:t>
            </a:r>
            <a:endParaRPr lang="en-US" sz="2200" b="1" dirty="0" smtClean="0"/>
          </a:p>
          <a:p>
            <a:pPr marL="457200" indent="-457200">
              <a:buFont typeface="+mj-lt"/>
              <a:buAutoNum type="arabicPeriod"/>
            </a:pPr>
            <a:r>
              <a:rPr lang="en-US" sz="2200" b="1" dirty="0" smtClean="0"/>
              <a:t>Why 4? </a:t>
            </a:r>
            <a:r>
              <a:rPr lang="en-US" sz="2200" dirty="0" smtClean="0"/>
              <a:t>Our Lord Christ is like an infinite (vast) ocean and the 4 Gospels are likened to floodlights shining over such unique incarnated Logos (God).</a:t>
            </a:r>
            <a:endParaRPr lang="en-US" sz="2200" dirty="0"/>
          </a:p>
        </p:txBody>
      </p:sp>
      <p:pic>
        <p:nvPicPr>
          <p:cNvPr id="6" name="Picture 5" descr="Animated cross"/>
          <p:cNvPicPr>
            <a:picLocks noChangeAspect="1" noChangeArrowheads="1" noCrop="1"/>
          </p:cNvPicPr>
          <p:nvPr/>
        </p:nvPicPr>
        <p:blipFill>
          <a:blip r:embed="rId2" cstate="print"/>
          <a:srcRect/>
          <a:stretch>
            <a:fillRect/>
          </a:stretch>
        </p:blipFill>
        <p:spPr bwMode="auto">
          <a:xfrm>
            <a:off x="7884368" y="0"/>
            <a:ext cx="1080120" cy="114300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578" name="Rectangle 2"/>
          <p:cNvSpPr>
            <a:spLocks noGrp="1" noChangeArrowheads="1"/>
          </p:cNvSpPr>
          <p:nvPr>
            <p:ph type="title"/>
          </p:nvPr>
        </p:nvSpPr>
        <p:spPr/>
        <p:txBody>
          <a:bodyPr/>
          <a:lstStyle/>
          <a:p>
            <a:pPr algn="l"/>
            <a:r>
              <a:rPr lang="en-US" sz="4000" b="1" dirty="0"/>
              <a:t>The 4 Gospels are not mere </a:t>
            </a:r>
            <a:r>
              <a:rPr lang="en-US" sz="4000" b="1" dirty="0" smtClean="0"/>
              <a:t>Historic </a:t>
            </a:r>
            <a:r>
              <a:rPr lang="en-US" sz="4000" b="1" dirty="0"/>
              <a:t>Books</a:t>
            </a:r>
            <a:r>
              <a:rPr lang="en-US" sz="4000" dirty="0"/>
              <a:t> </a:t>
            </a:r>
          </a:p>
        </p:txBody>
      </p:sp>
      <p:sp>
        <p:nvSpPr>
          <p:cNvPr id="280579" name="Rectangle 3"/>
          <p:cNvSpPr>
            <a:spLocks noGrp="1" noChangeArrowheads="1"/>
          </p:cNvSpPr>
          <p:nvPr>
            <p:ph idx="1"/>
          </p:nvPr>
        </p:nvSpPr>
        <p:spPr/>
        <p:txBody>
          <a:bodyPr/>
          <a:lstStyle/>
          <a:p>
            <a:r>
              <a:rPr lang="en-US" sz="2800" b="1" dirty="0"/>
              <a:t>The 4 Evangelists are not historians sketching the bibliography of the Lord Christ</a:t>
            </a:r>
            <a:r>
              <a:rPr lang="en-US" sz="2800" b="1" dirty="0" smtClean="0"/>
              <a:t>.</a:t>
            </a:r>
          </a:p>
          <a:p>
            <a:endParaRPr lang="en-US" sz="2800" b="1" dirty="0" smtClean="0"/>
          </a:p>
          <a:p>
            <a:r>
              <a:rPr lang="en-US" sz="2800" b="1" dirty="0" smtClean="0"/>
              <a:t>They </a:t>
            </a:r>
            <a:r>
              <a:rPr lang="en-US" sz="2800" b="1" dirty="0"/>
              <a:t>are, however, truthful witnesses declaring the </a:t>
            </a:r>
            <a:r>
              <a:rPr lang="en-US" sz="2800" b="1" dirty="0" smtClean="0">
                <a:solidFill>
                  <a:srgbClr val="00B050"/>
                </a:solidFill>
              </a:rPr>
              <a:t>Good </a:t>
            </a:r>
            <a:r>
              <a:rPr lang="en-US" sz="2800" b="1" dirty="0">
                <a:solidFill>
                  <a:srgbClr val="00B050"/>
                </a:solidFill>
              </a:rPr>
              <a:t>N</a:t>
            </a:r>
            <a:r>
              <a:rPr lang="en-US" sz="2800" b="1" dirty="0" smtClean="0">
                <a:solidFill>
                  <a:srgbClr val="00B050"/>
                </a:solidFill>
              </a:rPr>
              <a:t>ews </a:t>
            </a:r>
            <a:r>
              <a:rPr lang="en-US" sz="2800" b="1" dirty="0"/>
              <a:t>that affects our </a:t>
            </a:r>
            <a:r>
              <a:rPr lang="en-US" sz="2800" b="1" dirty="0" smtClean="0"/>
              <a:t>lives, reveals the light </a:t>
            </a:r>
            <a:r>
              <a:rPr lang="en-US" sz="2800" b="1" dirty="0"/>
              <a:t>of the </a:t>
            </a:r>
            <a:r>
              <a:rPr lang="en-US" sz="2800" b="1" dirty="0" smtClean="0"/>
              <a:t>Resurrected Christ, and restoring the </a:t>
            </a:r>
            <a:r>
              <a:rPr lang="en-US" sz="2800" b="1" dirty="0"/>
              <a:t>Spirit of God upon us. </a:t>
            </a:r>
          </a:p>
        </p:txBody>
      </p:sp>
      <p:pic>
        <p:nvPicPr>
          <p:cNvPr id="6" name="Picture 5" descr="Animated cross"/>
          <p:cNvPicPr>
            <a:picLocks noChangeAspect="1" noChangeArrowheads="1" noCrop="1"/>
          </p:cNvPicPr>
          <p:nvPr/>
        </p:nvPicPr>
        <p:blipFill>
          <a:blip r:embed="rId2" cstate="print"/>
          <a:srcRect/>
          <a:stretch>
            <a:fillRect/>
          </a:stretch>
        </p:blipFill>
        <p:spPr bwMode="auto">
          <a:xfrm>
            <a:off x="7884368" y="0"/>
            <a:ext cx="1080120" cy="114300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602" name="Rectangle 2"/>
          <p:cNvSpPr>
            <a:spLocks noGrp="1" noChangeArrowheads="1"/>
          </p:cNvSpPr>
          <p:nvPr>
            <p:ph type="title"/>
          </p:nvPr>
        </p:nvSpPr>
        <p:spPr>
          <a:xfrm>
            <a:off x="179512" y="277813"/>
            <a:ext cx="8507288" cy="1139825"/>
          </a:xfrm>
        </p:spPr>
        <p:txBody>
          <a:bodyPr/>
          <a:lstStyle/>
          <a:p>
            <a:pPr algn="l"/>
            <a:r>
              <a:rPr lang="en-US" sz="4000" b="1" dirty="0"/>
              <a:t>The 4 Gospels are not mere </a:t>
            </a:r>
            <a:r>
              <a:rPr lang="en-US" sz="4000" b="1" dirty="0" smtClean="0"/>
              <a:t>Historic </a:t>
            </a:r>
            <a:r>
              <a:rPr lang="en-US" sz="4000" b="1" dirty="0"/>
              <a:t>Books</a:t>
            </a:r>
            <a:r>
              <a:rPr lang="en-US" sz="4000" dirty="0"/>
              <a:t> </a:t>
            </a:r>
          </a:p>
        </p:txBody>
      </p:sp>
      <p:sp>
        <p:nvSpPr>
          <p:cNvPr id="281603" name="Rectangle 3"/>
          <p:cNvSpPr>
            <a:spLocks noGrp="1" noChangeArrowheads="1"/>
          </p:cNvSpPr>
          <p:nvPr>
            <p:ph idx="1"/>
          </p:nvPr>
        </p:nvSpPr>
        <p:spPr/>
        <p:txBody>
          <a:bodyPr/>
          <a:lstStyle/>
          <a:p>
            <a:r>
              <a:rPr lang="en-US" sz="2800" b="1" dirty="0"/>
              <a:t>The 4 Gospels are not complete record of the bibliography of Christ in the flesh on earth.</a:t>
            </a:r>
          </a:p>
          <a:p>
            <a:pPr>
              <a:buFont typeface="Wingdings" pitchFamily="2" charset="2"/>
              <a:buNone/>
            </a:pPr>
            <a:endParaRPr lang="en-US" sz="1500" b="1" dirty="0"/>
          </a:p>
          <a:p>
            <a:r>
              <a:rPr lang="en-US" sz="2800" b="1" dirty="0" smtClean="0"/>
              <a:t>St </a:t>
            </a:r>
            <a:r>
              <a:rPr lang="en-US" sz="2800" b="1" dirty="0"/>
              <a:t>John </a:t>
            </a:r>
            <a:r>
              <a:rPr lang="en-US" sz="2800" b="1" dirty="0" smtClean="0"/>
              <a:t>said </a:t>
            </a:r>
            <a:r>
              <a:rPr lang="en-US" sz="2800" b="1" dirty="0"/>
              <a:t>“</a:t>
            </a:r>
            <a:r>
              <a:rPr lang="en-US" sz="2800" b="1" i="1" dirty="0"/>
              <a:t>And truly Jesus did many other signs in the presence of His Disciples, which are not written in this book; </a:t>
            </a:r>
            <a:r>
              <a:rPr lang="en-US" sz="2800" b="1" i="1" dirty="0">
                <a:solidFill>
                  <a:srgbClr val="00B050"/>
                </a:solidFill>
              </a:rPr>
              <a:t>but these are written that you may believe that Jesus is the Christ, the Son of God, and that believing you may have life in His name</a:t>
            </a:r>
            <a:r>
              <a:rPr lang="en-US" sz="2800" b="1" dirty="0"/>
              <a:t>.” (John 20: 30-31).</a:t>
            </a:r>
          </a:p>
        </p:txBody>
      </p:sp>
      <p:pic>
        <p:nvPicPr>
          <p:cNvPr id="6" name="Picture 5" descr="Animated cross"/>
          <p:cNvPicPr>
            <a:picLocks noChangeAspect="1" noChangeArrowheads="1" noCrop="1"/>
          </p:cNvPicPr>
          <p:nvPr/>
        </p:nvPicPr>
        <p:blipFill>
          <a:blip r:embed="rId2" cstate="print"/>
          <a:srcRect/>
          <a:stretch>
            <a:fillRect/>
          </a:stretch>
        </p:blipFill>
        <p:spPr bwMode="auto">
          <a:xfrm>
            <a:off x="7884368" y="0"/>
            <a:ext cx="1080120" cy="114300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2626" name="Rectangle 2"/>
          <p:cNvSpPr>
            <a:spLocks noGrp="1" noChangeArrowheads="1"/>
          </p:cNvSpPr>
          <p:nvPr>
            <p:ph type="title"/>
          </p:nvPr>
        </p:nvSpPr>
        <p:spPr/>
        <p:txBody>
          <a:bodyPr/>
          <a:lstStyle/>
          <a:p>
            <a:pPr algn="l"/>
            <a:r>
              <a:rPr lang="en-US" sz="4000" b="1" dirty="0"/>
              <a:t>The 4 Gospels are not mere </a:t>
            </a:r>
            <a:r>
              <a:rPr lang="en-US" sz="4000" b="1" dirty="0" smtClean="0"/>
              <a:t>Historic </a:t>
            </a:r>
            <a:r>
              <a:rPr lang="en-US" sz="4000" b="1" dirty="0"/>
              <a:t>Books</a:t>
            </a:r>
            <a:r>
              <a:rPr lang="en-US" sz="4000" dirty="0"/>
              <a:t> </a:t>
            </a:r>
          </a:p>
        </p:txBody>
      </p:sp>
      <p:sp>
        <p:nvSpPr>
          <p:cNvPr id="282627" name="Rectangle 3"/>
          <p:cNvSpPr>
            <a:spLocks noGrp="1" noChangeArrowheads="1"/>
          </p:cNvSpPr>
          <p:nvPr>
            <p:ph idx="1"/>
          </p:nvPr>
        </p:nvSpPr>
        <p:spPr>
          <a:xfrm>
            <a:off x="251520" y="1484784"/>
            <a:ext cx="8892480" cy="5373216"/>
          </a:xfrm>
        </p:spPr>
        <p:txBody>
          <a:bodyPr/>
          <a:lstStyle/>
          <a:p>
            <a:r>
              <a:rPr lang="en-US" sz="2400" b="1" dirty="0"/>
              <a:t>He also says, “And there are also many other things that Jesus did, which if they were written one by one, I suppose that even the world itself could not contain in the books that would be written.” (John 21: 25</a:t>
            </a:r>
            <a:r>
              <a:rPr lang="en-US" sz="2400" b="1" dirty="0" smtClean="0"/>
              <a:t>)</a:t>
            </a:r>
            <a:r>
              <a:rPr lang="en-US" dirty="0" smtClean="0"/>
              <a:t>. </a:t>
            </a:r>
          </a:p>
          <a:p>
            <a:r>
              <a:rPr lang="en-US" sz="2400" b="1" dirty="0" smtClean="0"/>
              <a:t>This is why, the 4 Gospels do not tell us much about the first 30 years of the life of the Lord Christ, except those relatively short segments about His birth and His visit to Jerusalem with His parents at the age of 12.</a:t>
            </a:r>
          </a:p>
          <a:p>
            <a:r>
              <a:rPr lang="en-US" sz="2400" b="1" dirty="0" smtClean="0"/>
              <a:t>Neither did the four Gospels contain much of the teachings of the Lord after His resurrection “being seen by them during 40 days and speaking of the things pertaining to the kingdom of God?” (Acts 1:3) </a:t>
            </a:r>
          </a:p>
          <a:p>
            <a:r>
              <a:rPr lang="en-US" sz="2400" b="1" dirty="0" smtClean="0"/>
              <a:t> </a:t>
            </a:r>
          </a:p>
          <a:p>
            <a:endParaRPr lang="en-US" dirty="0" smtClean="0"/>
          </a:p>
          <a:p>
            <a:endParaRPr lang="en-US" dirty="0"/>
          </a:p>
        </p:txBody>
      </p:sp>
      <p:pic>
        <p:nvPicPr>
          <p:cNvPr id="6" name="Picture 5" descr="Animated cross"/>
          <p:cNvPicPr>
            <a:picLocks noChangeAspect="1" noChangeArrowheads="1" noCrop="1"/>
          </p:cNvPicPr>
          <p:nvPr/>
        </p:nvPicPr>
        <p:blipFill>
          <a:blip r:embed="rId2" cstate="print"/>
          <a:srcRect/>
          <a:stretch>
            <a:fillRect/>
          </a:stretch>
        </p:blipFill>
        <p:spPr bwMode="auto">
          <a:xfrm>
            <a:off x="7884368" y="0"/>
            <a:ext cx="1080120" cy="114300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5698" name="Rectangle 2"/>
          <p:cNvSpPr>
            <a:spLocks noGrp="1" noChangeArrowheads="1"/>
          </p:cNvSpPr>
          <p:nvPr>
            <p:ph type="title"/>
          </p:nvPr>
        </p:nvSpPr>
        <p:spPr>
          <a:xfrm>
            <a:off x="457200" y="277813"/>
            <a:ext cx="8229600" cy="990947"/>
          </a:xfrm>
        </p:spPr>
        <p:txBody>
          <a:bodyPr/>
          <a:lstStyle/>
          <a:p>
            <a:pPr algn="l"/>
            <a:r>
              <a:rPr lang="en-US" sz="4000" b="1" dirty="0"/>
              <a:t>The 4 Gospels are not mere </a:t>
            </a:r>
            <a:r>
              <a:rPr lang="en-US" sz="4000" b="1" dirty="0" smtClean="0"/>
              <a:t>Historic </a:t>
            </a:r>
            <a:r>
              <a:rPr lang="en-US" sz="4000" b="1" dirty="0"/>
              <a:t>Books</a:t>
            </a:r>
            <a:r>
              <a:rPr lang="en-US" sz="4000" dirty="0"/>
              <a:t> </a:t>
            </a:r>
          </a:p>
        </p:txBody>
      </p:sp>
      <p:sp>
        <p:nvSpPr>
          <p:cNvPr id="285699" name="Rectangle 3"/>
          <p:cNvSpPr>
            <a:spLocks noGrp="1" noChangeArrowheads="1"/>
          </p:cNvSpPr>
          <p:nvPr>
            <p:ph idx="1"/>
          </p:nvPr>
        </p:nvSpPr>
        <p:spPr>
          <a:xfrm>
            <a:off x="251520" y="1556792"/>
            <a:ext cx="8496944" cy="4569371"/>
          </a:xfrm>
        </p:spPr>
        <p:txBody>
          <a:bodyPr/>
          <a:lstStyle/>
          <a:p>
            <a:r>
              <a:rPr lang="en-US" sz="2400" b="1" dirty="0" smtClean="0"/>
              <a:t>The Gospels did not keep the chronological sequence of the events surrounding the Lord Christ, except the  events of the Nativity and passion of Christ during the Holy Week.</a:t>
            </a:r>
            <a:endParaRPr lang="en-US" sz="2400" b="1" dirty="0"/>
          </a:p>
          <a:p>
            <a:r>
              <a:rPr lang="en-US" sz="2400" b="1" dirty="0"/>
              <a:t>Therefore the Gospels are not a biography of the Lord Christ, but they are greater and deeper than </a:t>
            </a:r>
            <a:r>
              <a:rPr lang="en-US" sz="2400" b="1" dirty="0" smtClean="0"/>
              <a:t>history.</a:t>
            </a:r>
            <a:endParaRPr lang="en-US" sz="2400" b="1" dirty="0"/>
          </a:p>
          <a:p>
            <a:r>
              <a:rPr lang="en-US" sz="2400" b="1" dirty="0">
                <a:solidFill>
                  <a:srgbClr val="00B050"/>
                </a:solidFill>
              </a:rPr>
              <a:t>These are written that you may believe that Jesus is the Christ, the Son of God, and that believing you may have life in His name.” (John 20: 30-31 </a:t>
            </a:r>
          </a:p>
        </p:txBody>
      </p:sp>
      <p:pic>
        <p:nvPicPr>
          <p:cNvPr id="6" name="Picture 5" descr="Animated cross"/>
          <p:cNvPicPr>
            <a:picLocks noChangeAspect="1" noChangeArrowheads="1" noCrop="1"/>
          </p:cNvPicPr>
          <p:nvPr/>
        </p:nvPicPr>
        <p:blipFill>
          <a:blip r:embed="rId2" cstate="print"/>
          <a:srcRect/>
          <a:stretch>
            <a:fillRect/>
          </a:stretch>
        </p:blipFill>
        <p:spPr bwMode="auto">
          <a:xfrm>
            <a:off x="7884368" y="0"/>
            <a:ext cx="1080120" cy="1143000"/>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22" name="Rectangle 2"/>
          <p:cNvSpPr>
            <a:spLocks noGrp="1" noChangeArrowheads="1"/>
          </p:cNvSpPr>
          <p:nvPr>
            <p:ph type="title"/>
          </p:nvPr>
        </p:nvSpPr>
        <p:spPr/>
        <p:txBody>
          <a:bodyPr/>
          <a:lstStyle/>
          <a:p>
            <a:r>
              <a:rPr lang="en-US" sz="4000" b="1" dirty="0"/>
              <a:t>The 4 Gospels </a:t>
            </a:r>
            <a:r>
              <a:rPr lang="en-US" sz="4000" b="1" dirty="0" smtClean="0"/>
              <a:t> Present Christ</a:t>
            </a:r>
            <a:endParaRPr lang="en-US" sz="4000" dirty="0"/>
          </a:p>
        </p:txBody>
      </p:sp>
      <p:sp>
        <p:nvSpPr>
          <p:cNvPr id="286723" name="Rectangle 3"/>
          <p:cNvSpPr>
            <a:spLocks noGrp="1" noChangeArrowheads="1"/>
          </p:cNvSpPr>
          <p:nvPr>
            <p:ph idx="1"/>
          </p:nvPr>
        </p:nvSpPr>
        <p:spPr>
          <a:xfrm>
            <a:off x="457200" y="1556792"/>
            <a:ext cx="8229600" cy="5040560"/>
          </a:xfrm>
        </p:spPr>
        <p:txBody>
          <a:bodyPr/>
          <a:lstStyle/>
          <a:p>
            <a:pPr>
              <a:buFont typeface="Wingdings" pitchFamily="2" charset="2"/>
              <a:buChar char="v"/>
            </a:pPr>
            <a:r>
              <a:rPr lang="en-US" sz="2400" b="1" dirty="0"/>
              <a:t>The 4 Gospels offer us the Person of Christ </a:t>
            </a:r>
            <a:r>
              <a:rPr lang="en-US" sz="2400" b="1" dirty="0" smtClean="0"/>
              <a:t>so we can accept </a:t>
            </a:r>
            <a:r>
              <a:rPr lang="en-US" sz="2400" b="1" dirty="0"/>
              <a:t>Him, live by </a:t>
            </a:r>
            <a:r>
              <a:rPr lang="en-US" sz="2400" b="1" dirty="0" smtClean="0"/>
              <a:t>Him &amp; in </a:t>
            </a:r>
            <a:r>
              <a:rPr lang="en-US" sz="2400" b="1" dirty="0"/>
              <a:t>Him, and partake in His suffering and </a:t>
            </a:r>
            <a:r>
              <a:rPr lang="en-US" sz="2400" b="1" dirty="0" smtClean="0"/>
              <a:t>glory</a:t>
            </a:r>
            <a:r>
              <a:rPr lang="en-US" sz="2400" b="1" dirty="0"/>
              <a:t>. </a:t>
            </a:r>
            <a:endParaRPr lang="en-US" sz="2400" b="1" dirty="0" smtClean="0"/>
          </a:p>
          <a:p>
            <a:pPr>
              <a:buFont typeface="Wingdings" pitchFamily="2" charset="2"/>
              <a:buChar char="v"/>
            </a:pPr>
            <a:endParaRPr lang="en-US" sz="2400" b="1" dirty="0"/>
          </a:p>
          <a:p>
            <a:pPr>
              <a:buFont typeface="Wingdings" pitchFamily="2" charset="2"/>
              <a:buChar char="v"/>
            </a:pPr>
            <a:r>
              <a:rPr lang="en-US" sz="2400" b="1" dirty="0"/>
              <a:t>This is why the Gospels concentrated on a short period of His life. The events of the Last week of the life of Christ, from entering Jerusalem to His </a:t>
            </a:r>
            <a:r>
              <a:rPr lang="en-US" sz="2400" b="1" dirty="0" smtClean="0"/>
              <a:t>resurrection. About one </a:t>
            </a:r>
            <a:r>
              <a:rPr lang="en-US" sz="2400" b="1" dirty="0"/>
              <a:t>third of the Gospel according to Mark, and slightly less than on third of the other three </a:t>
            </a:r>
            <a:r>
              <a:rPr lang="en-US" sz="2400" b="1" dirty="0" smtClean="0"/>
              <a:t>Gospels. </a:t>
            </a:r>
          </a:p>
          <a:p>
            <a:pPr>
              <a:buFont typeface="Wingdings" pitchFamily="2" charset="2"/>
              <a:buChar char="v"/>
            </a:pPr>
            <a:r>
              <a:rPr lang="en-US" sz="2400" b="1" dirty="0" smtClean="0"/>
              <a:t>The main purpose is to serve and deliver the salvation message and God’s redeeming work.</a:t>
            </a:r>
            <a:endParaRPr lang="en-US" sz="2400" b="1" dirty="0"/>
          </a:p>
        </p:txBody>
      </p:sp>
      <p:pic>
        <p:nvPicPr>
          <p:cNvPr id="6" name="Picture 5" descr="Animated cross"/>
          <p:cNvPicPr>
            <a:picLocks noChangeAspect="1" noChangeArrowheads="1" noCrop="1"/>
          </p:cNvPicPr>
          <p:nvPr/>
        </p:nvPicPr>
        <p:blipFill>
          <a:blip r:embed="rId2" cstate="print"/>
          <a:srcRect/>
          <a:stretch>
            <a:fillRect/>
          </a:stretch>
        </p:blipFill>
        <p:spPr bwMode="auto">
          <a:xfrm>
            <a:off x="7884368" y="0"/>
            <a:ext cx="1080120" cy="1143000"/>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92051" name="Group 211"/>
          <p:cNvGraphicFramePr>
            <a:graphicFrameLocks noGrp="1"/>
          </p:cNvGraphicFramePr>
          <p:nvPr>
            <p:ph/>
          </p:nvPr>
        </p:nvGraphicFramePr>
        <p:xfrm>
          <a:off x="0" y="0"/>
          <a:ext cx="8830816" cy="6683692"/>
        </p:xfrm>
        <a:graphic>
          <a:graphicData uri="http://schemas.openxmlformats.org/drawingml/2006/table">
            <a:tbl>
              <a:tblPr/>
              <a:tblGrid>
                <a:gridCol w="1865306"/>
                <a:gridCol w="1718806"/>
                <a:gridCol w="1567197"/>
                <a:gridCol w="1470100"/>
                <a:gridCol w="2209407"/>
              </a:tblGrid>
              <a:tr h="583034">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Arial" charset="0"/>
                          <a:ea typeface="Times New Roman" pitchFamily="18" charset="0"/>
                          <a:cs typeface="Book Antiqua" pitchFamily="18" charset="0"/>
                        </a:rPr>
                        <a:t>Gospel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Arial" charset="0"/>
                          <a:ea typeface="Times New Roman" pitchFamily="18" charset="0"/>
                          <a:cs typeface="Book Antiqua" pitchFamily="18" charset="0"/>
                        </a:rPr>
                        <a:t>Matthew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Arial" charset="0"/>
                          <a:ea typeface="Times New Roman" pitchFamily="18" charset="0"/>
                          <a:cs typeface="Book Antiqua" pitchFamily="18" charset="0"/>
                        </a:rPr>
                        <a:t>Mark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Arial" charset="0"/>
                          <a:ea typeface="Times New Roman" pitchFamily="18" charset="0"/>
                          <a:cs typeface="Book Antiqua" pitchFamily="18" charset="0"/>
                        </a:rPr>
                        <a:t>Luke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Arial" charset="0"/>
                          <a:ea typeface="Times New Roman" pitchFamily="18" charset="0"/>
                          <a:cs typeface="Book Antiqua" pitchFamily="18" charset="0"/>
                        </a:rPr>
                        <a:t>John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80759">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Arial" charset="0"/>
                          <a:ea typeface="Times New Roman" pitchFamily="18" charset="0"/>
                          <a:cs typeface="Book Antiqua" pitchFamily="18" charset="0"/>
                        </a:rPr>
                        <a:t>Comparison </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en-US" sz="2000" b="1" i="0" u="none" strike="noStrike" cap="none" normalizeH="0" baseline="0" dirty="0" smtClean="0">
                        <a:ln>
                          <a:noFill/>
                        </a:ln>
                        <a:solidFill>
                          <a:schemeClr val="tx1"/>
                        </a:solidFill>
                        <a:effectLst>
                          <a:outerShdw blurRad="38100" dist="38100" dir="2700000" algn="tl">
                            <a:srgbClr val="000000"/>
                          </a:outerShdw>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en-US" sz="2000" b="1" i="0" u="none" strike="noStrike" cap="none" normalizeH="0" baseline="0" dirty="0" smtClean="0">
                        <a:ln>
                          <a:noFill/>
                        </a:ln>
                        <a:solidFill>
                          <a:schemeClr val="tx1"/>
                        </a:solidFill>
                        <a:effectLst>
                          <a:outerShdw blurRad="38100" dist="38100" dir="2700000" algn="tl">
                            <a:srgbClr val="000000"/>
                          </a:outerShdw>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en-US" sz="2000" b="1" i="0" u="none" strike="noStrike" cap="none" normalizeH="0" baseline="0" dirty="0" smtClean="0">
                        <a:ln>
                          <a:noFill/>
                        </a:ln>
                        <a:solidFill>
                          <a:schemeClr val="tx1"/>
                        </a:solidFill>
                        <a:effectLst>
                          <a:outerShdw blurRad="38100" dist="38100" dir="2700000" algn="tl">
                            <a:srgbClr val="000000"/>
                          </a:outerShdw>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en-US" sz="2000" b="1" i="0" u="none" strike="noStrike" cap="none" normalizeH="0" baseline="0" dirty="0" smtClean="0">
                        <a:ln>
                          <a:noFill/>
                        </a:ln>
                        <a:solidFill>
                          <a:schemeClr val="tx1"/>
                        </a:solidFill>
                        <a:effectLst>
                          <a:outerShdw blurRad="38100" dist="38100" dir="2700000" algn="tl">
                            <a:srgbClr val="000000"/>
                          </a:outerShdw>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36748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Arial" charset="0"/>
                          <a:ea typeface="Times New Roman" pitchFamily="18" charset="0"/>
                          <a:cs typeface="Book Antiqua" pitchFamily="18" charset="0"/>
                        </a:rPr>
                        <a:t>Date when written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Arial" charset="0"/>
                          <a:ea typeface="Times New Roman" pitchFamily="18" charset="0"/>
                          <a:cs typeface="Book Antiqua" pitchFamily="18" charset="0"/>
                        </a:rPr>
                        <a:t>Aramaic 39-42AD.</a:t>
                      </a:r>
                    </a:p>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Arial" charset="0"/>
                          <a:ea typeface="Times New Roman" pitchFamily="18" charset="0"/>
                          <a:cs typeface="Book Antiqua" pitchFamily="18" charset="0"/>
                        </a:rPr>
                        <a:t>Greek 60-67AD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Arial" charset="0"/>
                          <a:ea typeface="Times New Roman" pitchFamily="18" charset="0"/>
                          <a:cs typeface="Book Antiqua" pitchFamily="18" charset="0"/>
                        </a:rPr>
                        <a:t>60 or 61AD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Arial" charset="0"/>
                          <a:ea typeface="Times New Roman" pitchFamily="18" charset="0"/>
                          <a:cs typeface="Book Antiqua" pitchFamily="18" charset="0"/>
                        </a:rPr>
                        <a:t>58-63AD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Arial" charset="0"/>
                          <a:ea typeface="Times New Roman" pitchFamily="18" charset="0"/>
                          <a:cs typeface="Book Antiqua" pitchFamily="18" charset="0"/>
                        </a:rPr>
                        <a:t>After 70AD (90-100AD)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341641">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Arial" charset="0"/>
                          <a:ea typeface="Times New Roman" pitchFamily="18" charset="0"/>
                          <a:cs typeface="Book Antiqua" pitchFamily="18" charset="0"/>
                        </a:rPr>
                        <a:t>Place where written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Arial" charset="0"/>
                          <a:ea typeface="Times New Roman" pitchFamily="18" charset="0"/>
                          <a:cs typeface="Book Antiqua" pitchFamily="18" charset="0"/>
                        </a:rPr>
                        <a:t>Judea – Palestine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Arial" charset="0"/>
                          <a:ea typeface="Times New Roman" pitchFamily="18" charset="0"/>
                          <a:cs typeface="Book Antiqua" pitchFamily="18" charset="0"/>
                        </a:rPr>
                        <a:t>Rome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Arial" charset="0"/>
                          <a:ea typeface="Times New Roman" pitchFamily="18" charset="0"/>
                          <a:cs typeface="Book Antiqua" pitchFamily="18" charset="0"/>
                        </a:rPr>
                        <a:t>Rome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Arial" charset="0"/>
                          <a:ea typeface="Times New Roman" pitchFamily="18" charset="0"/>
                          <a:cs typeface="Book Antiqua" pitchFamily="18" charset="0"/>
                        </a:rPr>
                        <a:t>Ephesus (Asia Minor)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343298">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Arial" charset="0"/>
                          <a:ea typeface="Times New Roman" pitchFamily="18" charset="0"/>
                          <a:cs typeface="Book Antiqua" pitchFamily="18" charset="0"/>
                        </a:rPr>
                        <a:t>Whom it was written for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Arial" charset="0"/>
                          <a:ea typeface="Times New Roman" pitchFamily="18" charset="0"/>
                          <a:cs typeface="Book Antiqua" pitchFamily="18" charset="0"/>
                        </a:rPr>
                        <a:t>Jews</a:t>
                      </a:r>
                    </a:p>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Arial" charset="0"/>
                          <a:ea typeface="Times New Roman" pitchFamily="18" charset="0"/>
                          <a:cs typeface="Book Antiqua" pitchFamily="18" charset="0"/>
                        </a:rPr>
                        <a:t>(Messiah)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Arial" charset="0"/>
                          <a:ea typeface="Times New Roman" pitchFamily="18" charset="0"/>
                          <a:cs typeface="Book Antiqua" pitchFamily="18" charset="0"/>
                        </a:rPr>
                        <a:t>Roman</a:t>
                      </a:r>
                    </a:p>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Arial" charset="0"/>
                          <a:ea typeface="Times New Roman" pitchFamily="18" charset="0"/>
                          <a:cs typeface="Book Antiqua" pitchFamily="18" charset="0"/>
                        </a:rPr>
                        <a:t>(Power)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Arial" charset="0"/>
                          <a:ea typeface="Times New Roman" pitchFamily="18" charset="0"/>
                          <a:cs typeface="Book Antiqua" pitchFamily="18" charset="0"/>
                        </a:rPr>
                        <a:t>Greek</a:t>
                      </a:r>
                    </a:p>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ea typeface="Times New Roman" pitchFamily="18" charset="0"/>
                          <a:cs typeface="Book Antiqua" pitchFamily="18" charset="0"/>
                        </a:rPr>
                        <a:t>(Philosophy)</a:t>
                      </a:r>
                      <a:r>
                        <a:rPr kumimoji="0" lang="en-US" sz="2000" b="1" i="0" u="none" strike="noStrike" cap="none" normalizeH="0" baseline="0" dirty="0" smtClean="0">
                          <a:ln>
                            <a:noFill/>
                          </a:ln>
                          <a:solidFill>
                            <a:schemeClr val="tx1"/>
                          </a:solidFill>
                          <a:effectLst/>
                          <a:latin typeface="Arial" charset="0"/>
                          <a:ea typeface="Times New Roman" pitchFamily="18" charset="0"/>
                          <a:cs typeface="Book Antiqua" pitchFamily="18" charset="0"/>
                        </a:rPr>
                        <a:t>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Arial" charset="0"/>
                          <a:ea typeface="Times New Roman" pitchFamily="18" charset="0"/>
                          <a:cs typeface="Book Antiqua" pitchFamily="18" charset="0"/>
                        </a:rPr>
                        <a:t>Whole world (Incarnation &amp; Salvation)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36748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Arial" charset="0"/>
                          <a:ea typeface="Times New Roman" pitchFamily="18" charset="0"/>
                          <a:cs typeface="Book Antiqua" pitchFamily="18" charset="0"/>
                        </a:rPr>
                        <a:t>Opening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Arial" charset="0"/>
                          <a:ea typeface="Times New Roman" pitchFamily="18" charset="0"/>
                          <a:cs typeface="Book Antiqua" pitchFamily="18" charset="0"/>
                        </a:rPr>
                        <a:t>Genealogy of Christ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Arial" charset="0"/>
                          <a:ea typeface="Times New Roman" pitchFamily="18" charset="0"/>
                          <a:cs typeface="Book Antiqua" pitchFamily="18" charset="0"/>
                        </a:rPr>
                        <a:t>Voice </a:t>
                      </a:r>
                    </a:p>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Arial" charset="0"/>
                          <a:ea typeface="Times New Roman" pitchFamily="18" charset="0"/>
                          <a:cs typeface="Book Antiqua" pitchFamily="18" charset="0"/>
                        </a:rPr>
                        <a:t>crying in</a:t>
                      </a:r>
                    </a:p>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Arial" charset="0"/>
                          <a:ea typeface="Times New Roman" pitchFamily="18" charset="0"/>
                          <a:cs typeface="Book Antiqua" pitchFamily="18" charset="0"/>
                        </a:rPr>
                        <a:t>the </a:t>
                      </a:r>
                    </a:p>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Arial" charset="0"/>
                          <a:ea typeface="Times New Roman" pitchFamily="18" charset="0"/>
                          <a:cs typeface="Book Antiqua" pitchFamily="18" charset="0"/>
                        </a:rPr>
                        <a:t>wilderness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Arial" charset="0"/>
                          <a:ea typeface="Times New Roman" pitchFamily="18" charset="0"/>
                          <a:cs typeface="Book Antiqua" pitchFamily="18" charset="0"/>
                        </a:rPr>
                        <a:t>Offerings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Arial" charset="0"/>
                          <a:ea typeface="Times New Roman" pitchFamily="18" charset="0"/>
                          <a:cs typeface="Book Antiqua" pitchFamily="18" charset="0"/>
                        </a:rPr>
                        <a:t>In the beginning was the Word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pic>
        <p:nvPicPr>
          <p:cNvPr id="48" name="Picture 47" descr="Animated cross"/>
          <p:cNvPicPr>
            <a:picLocks noChangeAspect="1" noChangeArrowheads="1" noCrop="1"/>
          </p:cNvPicPr>
          <p:nvPr/>
        </p:nvPicPr>
        <p:blipFill>
          <a:blip r:embed="rId2" cstate="print"/>
          <a:srcRect/>
          <a:stretch>
            <a:fillRect/>
          </a:stretch>
        </p:blipFill>
        <p:spPr bwMode="auto">
          <a:xfrm>
            <a:off x="7884368" y="0"/>
            <a:ext cx="1080120" cy="1143000"/>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94036" name="Group 148"/>
          <p:cNvGraphicFramePr>
            <a:graphicFrameLocks noGrp="1"/>
          </p:cNvGraphicFramePr>
          <p:nvPr>
            <p:ph/>
          </p:nvPr>
        </p:nvGraphicFramePr>
        <p:xfrm>
          <a:off x="457200" y="277813"/>
          <a:ext cx="8229600" cy="6247531"/>
        </p:xfrm>
        <a:graphic>
          <a:graphicData uri="http://schemas.openxmlformats.org/drawingml/2006/table">
            <a:tbl>
              <a:tblPr/>
              <a:tblGrid>
                <a:gridCol w="1738313"/>
                <a:gridCol w="1601787"/>
                <a:gridCol w="1460500"/>
                <a:gridCol w="1370013"/>
                <a:gridCol w="2058987"/>
              </a:tblGrid>
              <a:tr h="629396">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Arial" charset="0"/>
                          <a:ea typeface="Times New Roman" pitchFamily="18" charset="0"/>
                          <a:cs typeface="Book Antiqua" pitchFamily="18" charset="0"/>
                        </a:rPr>
                        <a:t>Gospel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Arial" charset="0"/>
                          <a:ea typeface="Times New Roman" pitchFamily="18" charset="0"/>
                          <a:cs typeface="Book Antiqua" pitchFamily="18" charset="0"/>
                        </a:rPr>
                        <a:t>Matthew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Arial" charset="0"/>
                          <a:ea typeface="Times New Roman" pitchFamily="18" charset="0"/>
                          <a:cs typeface="Book Antiqua" pitchFamily="18" charset="0"/>
                        </a:rPr>
                        <a:t>Mark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Arial" charset="0"/>
                          <a:ea typeface="Times New Roman" pitchFamily="18" charset="0"/>
                          <a:cs typeface="Book Antiqua" pitchFamily="18" charset="0"/>
                        </a:rPr>
                        <a:t>Luke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Arial" charset="0"/>
                          <a:ea typeface="Times New Roman" pitchFamily="18" charset="0"/>
                          <a:cs typeface="Book Antiqua" pitchFamily="18" charset="0"/>
                        </a:rPr>
                        <a:t>John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61814">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Arial" charset="0"/>
                          <a:ea typeface="Times New Roman" pitchFamily="18" charset="0"/>
                          <a:cs typeface="Book Antiqua" pitchFamily="18" charset="0"/>
                        </a:rPr>
                        <a:t>Comparison </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en-US" sz="2000" b="1" i="0" u="none" strike="noStrike" cap="none" normalizeH="0" baseline="0" dirty="0" smtClean="0">
                        <a:ln>
                          <a:noFill/>
                        </a:ln>
                        <a:solidFill>
                          <a:schemeClr val="tx1"/>
                        </a:solidFill>
                        <a:effectLst>
                          <a:outerShdw blurRad="38100" dist="38100" dir="2700000" algn="tl">
                            <a:srgbClr val="000000"/>
                          </a:outerShdw>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en-US" sz="2000" b="1" i="0" u="none" strike="noStrike" cap="none" normalizeH="0" baseline="0" dirty="0" smtClean="0">
                        <a:ln>
                          <a:noFill/>
                        </a:ln>
                        <a:solidFill>
                          <a:schemeClr val="tx1"/>
                        </a:solidFill>
                        <a:effectLst>
                          <a:outerShdw blurRad="38100" dist="38100" dir="2700000" algn="tl">
                            <a:srgbClr val="000000"/>
                          </a:outerShdw>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en-US" sz="2000" b="1" i="0" u="none" strike="noStrike" cap="none" normalizeH="0" baseline="0" dirty="0" smtClean="0">
                        <a:ln>
                          <a:noFill/>
                        </a:ln>
                        <a:solidFill>
                          <a:schemeClr val="tx1"/>
                        </a:solidFill>
                        <a:effectLst>
                          <a:outerShdw blurRad="38100" dist="38100" dir="2700000" algn="tl">
                            <a:srgbClr val="000000"/>
                          </a:outerShdw>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en-US" sz="2000" b="1" i="0" u="none" strike="noStrike" cap="none" normalizeH="0" baseline="0" dirty="0" smtClean="0">
                        <a:ln>
                          <a:noFill/>
                        </a:ln>
                        <a:solidFill>
                          <a:schemeClr val="tx1"/>
                        </a:solidFill>
                        <a:effectLst>
                          <a:outerShdw blurRad="38100" dist="38100" dir="2700000" algn="tl">
                            <a:srgbClr val="000000"/>
                          </a:outerShdw>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54685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Arial" charset="0"/>
                          <a:ea typeface="Times New Roman" pitchFamily="18" charset="0"/>
                          <a:cs typeface="Book Antiqua" pitchFamily="18" charset="0"/>
                        </a:rPr>
                        <a:t>Portraying of Christ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Arial" charset="0"/>
                          <a:ea typeface="Times New Roman" pitchFamily="18" charset="0"/>
                          <a:cs typeface="Book Antiqua" pitchFamily="18" charset="0"/>
                        </a:rPr>
                        <a:t>King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Arial" charset="0"/>
                          <a:ea typeface="Times New Roman" pitchFamily="18" charset="0"/>
                          <a:cs typeface="Book Antiqua" pitchFamily="18" charset="0"/>
                        </a:rPr>
                        <a:t>Servant of</a:t>
                      </a:r>
                    </a:p>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Arial" charset="0"/>
                          <a:ea typeface="Times New Roman" pitchFamily="18" charset="0"/>
                          <a:cs typeface="Book Antiqua" pitchFamily="18" charset="0"/>
                        </a:rPr>
                        <a:t>Mankind,</a:t>
                      </a:r>
                    </a:p>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Arial" charset="0"/>
                          <a:ea typeface="Times New Roman" pitchFamily="18" charset="0"/>
                          <a:cs typeface="Book Antiqua" pitchFamily="18" charset="0"/>
                        </a:rPr>
                        <a:t>Mighty, </a:t>
                      </a:r>
                    </a:p>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Arial" charset="0"/>
                          <a:ea typeface="Times New Roman" pitchFamily="18" charset="0"/>
                          <a:cs typeface="Book Antiqua" pitchFamily="18" charset="0"/>
                        </a:rPr>
                        <a:t>Conquer</a:t>
                      </a:r>
                    </a:p>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Arial" charset="0"/>
                          <a:ea typeface="Times New Roman" pitchFamily="18" charset="0"/>
                          <a:cs typeface="Book Antiqua" pitchFamily="18" charset="0"/>
                        </a:rPr>
                        <a:t>of the devil &amp;</a:t>
                      </a:r>
                    </a:p>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Arial" charset="0"/>
                          <a:ea typeface="Times New Roman" pitchFamily="18" charset="0"/>
                          <a:cs typeface="Book Antiqua" pitchFamily="18" charset="0"/>
                        </a:rPr>
                        <a:t>Miracle</a:t>
                      </a:r>
                    </a:p>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Arial" charset="0"/>
                          <a:ea typeface="Times New Roman" pitchFamily="18" charset="0"/>
                          <a:cs typeface="Book Antiqua" pitchFamily="18" charset="0"/>
                        </a:rPr>
                        <a:t>maker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Arial" charset="0"/>
                          <a:ea typeface="Times New Roman" pitchFamily="18" charset="0"/>
                          <a:cs typeface="Book Antiqua" pitchFamily="18" charset="0"/>
                        </a:rPr>
                        <a:t>Merciful,</a:t>
                      </a:r>
                    </a:p>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Arial" charset="0"/>
                          <a:ea typeface="Times New Roman" pitchFamily="18" charset="0"/>
                          <a:cs typeface="Book Antiqua" pitchFamily="18" charset="0"/>
                        </a:rPr>
                        <a:t>Son of Man.</a:t>
                      </a:r>
                    </a:p>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Arial" charset="0"/>
                          <a:ea typeface="Times New Roman" pitchFamily="18" charset="0"/>
                          <a:cs typeface="Book Antiqua" pitchFamily="18" charset="0"/>
                        </a:rPr>
                        <a:t>Friend of </a:t>
                      </a:r>
                    </a:p>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Arial" charset="0"/>
                          <a:ea typeface="Times New Roman" pitchFamily="18" charset="0"/>
                          <a:cs typeface="Book Antiqua" pitchFamily="18" charset="0"/>
                        </a:rPr>
                        <a:t>Mankind.</a:t>
                      </a:r>
                    </a:p>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Arial" charset="0"/>
                          <a:ea typeface="Times New Roman" pitchFamily="18" charset="0"/>
                          <a:cs typeface="Book Antiqua" pitchFamily="18" charset="0"/>
                        </a:rPr>
                        <a:t>The</a:t>
                      </a:r>
                    </a:p>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Arial" charset="0"/>
                          <a:ea typeface="Times New Roman" pitchFamily="18" charset="0"/>
                          <a:cs typeface="Book Antiqua" pitchFamily="18" charset="0"/>
                        </a:rPr>
                        <a:t>Sacrifice&amp;</a:t>
                      </a:r>
                    </a:p>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Arial" charset="0"/>
                          <a:ea typeface="Times New Roman" pitchFamily="18" charset="0"/>
                          <a:cs typeface="Book Antiqua" pitchFamily="18" charset="0"/>
                        </a:rPr>
                        <a:t>The High Priest</a:t>
                      </a:r>
                    </a:p>
                    <a:p>
                      <a:pPr marL="342900" marR="0" lvl="0" indent="-342900" algn="l" defTabSz="914400" rtl="0" eaLnBrk="1" fontAlgn="base" latinLnBrk="0" hangingPunct="1">
                        <a:lnSpc>
                          <a:spcPct val="100000"/>
                        </a:lnSpc>
                        <a:spcBef>
                          <a:spcPct val="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Times New Roman" pitchFamily="18" charset="0"/>
                        <a:cs typeface="Book Antiqua"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Arial" charset="0"/>
                          <a:ea typeface="Times New Roman" pitchFamily="18" charset="0"/>
                          <a:cs typeface="Book Antiqua" pitchFamily="18" charset="0"/>
                        </a:rPr>
                        <a:t>The Incarnated Word.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309471">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Arial" charset="0"/>
                          <a:ea typeface="Times New Roman" pitchFamily="18" charset="0"/>
                          <a:cs typeface="Book Antiqua" pitchFamily="18" charset="0"/>
                        </a:rPr>
                        <a:t>Christ came to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Arial" charset="0"/>
                          <a:ea typeface="Times New Roman" pitchFamily="18" charset="0"/>
                          <a:cs typeface="Book Antiqua" pitchFamily="18" charset="0"/>
                        </a:rPr>
                        <a:t>Fulfill the Law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Arial" charset="0"/>
                          <a:ea typeface="Times New Roman" pitchFamily="18" charset="0"/>
                          <a:cs typeface="Book Antiqua" pitchFamily="18" charset="0"/>
                        </a:rPr>
                        <a:t>Perform </a:t>
                      </a:r>
                    </a:p>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Arial" charset="0"/>
                          <a:ea typeface="Times New Roman" pitchFamily="18" charset="0"/>
                          <a:cs typeface="Book Antiqua" pitchFamily="18" charset="0"/>
                        </a:rPr>
                        <a:t>miracles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Arial" charset="0"/>
                          <a:ea typeface="Times New Roman" pitchFamily="18" charset="0"/>
                          <a:cs typeface="Book Antiqua" pitchFamily="18" charset="0"/>
                        </a:rPr>
                        <a:t>Save </a:t>
                      </a:r>
                    </a:p>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Arial" charset="0"/>
                          <a:ea typeface="Times New Roman" pitchFamily="18" charset="0"/>
                          <a:cs typeface="Book Antiqua" pitchFamily="18" charset="0"/>
                        </a:rPr>
                        <a:t>humanity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Arial" charset="0"/>
                          <a:ea typeface="Times New Roman" pitchFamily="18" charset="0"/>
                          <a:cs typeface="Book Antiqua" pitchFamily="18" charset="0"/>
                        </a:rPr>
                        <a:t>Dwell among us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pic>
        <p:nvPicPr>
          <p:cNvPr id="36" name="Picture 35" descr="Animated cross"/>
          <p:cNvPicPr>
            <a:picLocks noChangeAspect="1" noChangeArrowheads="1" noCrop="1"/>
          </p:cNvPicPr>
          <p:nvPr/>
        </p:nvPicPr>
        <p:blipFill>
          <a:blip r:embed="rId2" cstate="print"/>
          <a:srcRect/>
          <a:stretch>
            <a:fillRect/>
          </a:stretch>
        </p:blipFill>
        <p:spPr bwMode="auto">
          <a:xfrm>
            <a:off x="7884368" y="0"/>
            <a:ext cx="1080120" cy="1143000"/>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Ripple">
  <a:themeElements>
    <a:clrScheme name="Ripple 3">
      <a:dk1>
        <a:srgbClr val="008AE8"/>
      </a:dk1>
      <a:lt1>
        <a:srgbClr val="FFFFFF"/>
      </a:lt1>
      <a:dk2>
        <a:srgbClr val="0068AE"/>
      </a:dk2>
      <a:lt2>
        <a:srgbClr val="CCECFF"/>
      </a:lt2>
      <a:accent1>
        <a:srgbClr val="009999"/>
      </a:accent1>
      <a:accent2>
        <a:srgbClr val="0088E4"/>
      </a:accent2>
      <a:accent3>
        <a:srgbClr val="AAB9D3"/>
      </a:accent3>
      <a:accent4>
        <a:srgbClr val="DADADA"/>
      </a:accent4>
      <a:accent5>
        <a:srgbClr val="AACACA"/>
      </a:accent5>
      <a:accent6>
        <a:srgbClr val="007BCF"/>
      </a:accent6>
      <a:hlink>
        <a:srgbClr val="99FF99"/>
      </a:hlink>
      <a:folHlink>
        <a:srgbClr val="AFE1FF"/>
      </a:folHlink>
    </a:clrScheme>
    <a:fontScheme name="Ripple">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Ripple 1">
        <a:dk1>
          <a:srgbClr val="2B2B85"/>
        </a:dk1>
        <a:lt1>
          <a:srgbClr val="FFFFFF"/>
        </a:lt1>
        <a:dk2>
          <a:srgbClr val="00254A"/>
        </a:dk2>
        <a:lt2>
          <a:srgbClr val="C0C0C0"/>
        </a:lt2>
        <a:accent1>
          <a:srgbClr val="0099FF"/>
        </a:accent1>
        <a:accent2>
          <a:srgbClr val="006699"/>
        </a:accent2>
        <a:accent3>
          <a:srgbClr val="AAACB1"/>
        </a:accent3>
        <a:accent4>
          <a:srgbClr val="DADADA"/>
        </a:accent4>
        <a:accent5>
          <a:srgbClr val="AACAFF"/>
        </a:accent5>
        <a:accent6>
          <a:srgbClr val="005C8A"/>
        </a:accent6>
        <a:hlink>
          <a:srgbClr val="99CCFF"/>
        </a:hlink>
        <a:folHlink>
          <a:srgbClr val="8F8FB5"/>
        </a:folHlink>
      </a:clrScheme>
      <a:clrMap bg1="dk2" tx1="lt1" bg2="dk1" tx2="lt2" accent1="accent1" accent2="accent2" accent3="accent3" accent4="accent4" accent5="accent5" accent6="accent6" hlink="hlink" folHlink="folHlink"/>
    </a:extraClrScheme>
    <a:extraClrScheme>
      <a:clrScheme name="Ripple 2">
        <a:dk1>
          <a:srgbClr val="3B4B5D"/>
        </a:dk1>
        <a:lt1>
          <a:srgbClr val="FFFFFF"/>
        </a:lt1>
        <a:dk2>
          <a:srgbClr val="466886"/>
        </a:dk2>
        <a:lt2>
          <a:srgbClr val="CCECFF"/>
        </a:lt2>
        <a:accent1>
          <a:srgbClr val="6D9D97"/>
        </a:accent1>
        <a:accent2>
          <a:srgbClr val="53718C"/>
        </a:accent2>
        <a:accent3>
          <a:srgbClr val="B0B9C3"/>
        </a:accent3>
        <a:accent4>
          <a:srgbClr val="DADADA"/>
        </a:accent4>
        <a:accent5>
          <a:srgbClr val="BACCC9"/>
        </a:accent5>
        <a:accent6>
          <a:srgbClr val="4A667E"/>
        </a:accent6>
        <a:hlink>
          <a:srgbClr val="99CCFF"/>
        </a:hlink>
        <a:folHlink>
          <a:srgbClr val="A97CF2"/>
        </a:folHlink>
      </a:clrScheme>
      <a:clrMap bg1="dk2" tx1="lt1" bg2="dk1" tx2="lt2" accent1="accent1" accent2="accent2" accent3="accent3" accent4="accent4" accent5="accent5" accent6="accent6" hlink="hlink" folHlink="folHlink"/>
    </a:extraClrScheme>
    <a:extraClrScheme>
      <a:clrScheme name="Ripple 3">
        <a:dk1>
          <a:srgbClr val="008AE8"/>
        </a:dk1>
        <a:lt1>
          <a:srgbClr val="FFFFFF"/>
        </a:lt1>
        <a:dk2>
          <a:srgbClr val="0068AE"/>
        </a:dk2>
        <a:lt2>
          <a:srgbClr val="CCECFF"/>
        </a:lt2>
        <a:accent1>
          <a:srgbClr val="009999"/>
        </a:accent1>
        <a:accent2>
          <a:srgbClr val="0088E4"/>
        </a:accent2>
        <a:accent3>
          <a:srgbClr val="AAB9D3"/>
        </a:accent3>
        <a:accent4>
          <a:srgbClr val="DADADA"/>
        </a:accent4>
        <a:accent5>
          <a:srgbClr val="AACACA"/>
        </a:accent5>
        <a:accent6>
          <a:srgbClr val="007BCF"/>
        </a:accent6>
        <a:hlink>
          <a:srgbClr val="99FF99"/>
        </a:hlink>
        <a:folHlink>
          <a:srgbClr val="AFE1FF"/>
        </a:folHlink>
      </a:clrScheme>
      <a:clrMap bg1="dk2" tx1="lt1" bg2="dk1" tx2="lt2" accent1="accent1" accent2="accent2" accent3="accent3" accent4="accent4" accent5="accent5" accent6="accent6" hlink="hlink" folHlink="folHlink"/>
    </a:extraClrScheme>
    <a:extraClrScheme>
      <a:clrScheme name="Ripple 4">
        <a:dk1>
          <a:srgbClr val="9B69FF"/>
        </a:dk1>
        <a:lt1>
          <a:srgbClr val="FFFFFF"/>
        </a:lt1>
        <a:dk2>
          <a:srgbClr val="666699"/>
        </a:dk2>
        <a:lt2>
          <a:srgbClr val="D9D9FF"/>
        </a:lt2>
        <a:accent1>
          <a:srgbClr val="66CCFF"/>
        </a:accent1>
        <a:accent2>
          <a:srgbClr val="9966FF"/>
        </a:accent2>
        <a:accent3>
          <a:srgbClr val="B8B8CA"/>
        </a:accent3>
        <a:accent4>
          <a:srgbClr val="DADADA"/>
        </a:accent4>
        <a:accent5>
          <a:srgbClr val="B8E2FF"/>
        </a:accent5>
        <a:accent6>
          <a:srgbClr val="8A5CE7"/>
        </a:accent6>
        <a:hlink>
          <a:srgbClr val="0099CC"/>
        </a:hlink>
        <a:folHlink>
          <a:srgbClr val="003399"/>
        </a:folHlink>
      </a:clrScheme>
      <a:clrMap bg1="dk2" tx1="lt1" bg2="dk1" tx2="lt2" accent1="accent1" accent2="accent2" accent3="accent3" accent4="accent4" accent5="accent5" accent6="accent6" hlink="hlink" folHlink="folHlink"/>
    </a:extraClrScheme>
    <a:extraClrScheme>
      <a:clrScheme name="Ripple 5">
        <a:dk1>
          <a:srgbClr val="008080"/>
        </a:dk1>
        <a:lt1>
          <a:srgbClr val="FFFFFF"/>
        </a:lt1>
        <a:dk2>
          <a:srgbClr val="006666"/>
        </a:dk2>
        <a:lt2>
          <a:srgbClr val="FFFFCC"/>
        </a:lt2>
        <a:accent1>
          <a:srgbClr val="0099FF"/>
        </a:accent1>
        <a:accent2>
          <a:srgbClr val="008080"/>
        </a:accent2>
        <a:accent3>
          <a:srgbClr val="AAB8B8"/>
        </a:accent3>
        <a:accent4>
          <a:srgbClr val="DADADA"/>
        </a:accent4>
        <a:accent5>
          <a:srgbClr val="AACAFF"/>
        </a:accent5>
        <a:accent6>
          <a:srgbClr val="007373"/>
        </a:accent6>
        <a:hlink>
          <a:srgbClr val="1ACE9F"/>
        </a:hlink>
        <a:folHlink>
          <a:srgbClr val="A5B5CD"/>
        </a:folHlink>
      </a:clrScheme>
      <a:clrMap bg1="dk2" tx1="lt1" bg2="dk1" tx2="lt2" accent1="accent1" accent2="accent2" accent3="accent3" accent4="accent4" accent5="accent5" accent6="accent6" hlink="hlink" folHlink="folHlink"/>
    </a:extraClrScheme>
    <a:extraClrScheme>
      <a:clrScheme name="Ripple 6">
        <a:dk1>
          <a:srgbClr val="CDD9D1"/>
        </a:dk1>
        <a:lt1>
          <a:srgbClr val="FFFFFF"/>
        </a:lt1>
        <a:dk2>
          <a:srgbClr val="A3BBA9"/>
        </a:dk2>
        <a:lt2>
          <a:srgbClr val="007D80"/>
        </a:lt2>
        <a:accent1>
          <a:srgbClr val="9CA8A4"/>
        </a:accent1>
        <a:accent2>
          <a:srgbClr val="CBD7CE"/>
        </a:accent2>
        <a:accent3>
          <a:srgbClr val="CEDAD1"/>
        </a:accent3>
        <a:accent4>
          <a:srgbClr val="DADADA"/>
        </a:accent4>
        <a:accent5>
          <a:srgbClr val="CBD1CF"/>
        </a:accent5>
        <a:accent6>
          <a:srgbClr val="B8C3BA"/>
        </a:accent6>
        <a:hlink>
          <a:srgbClr val="009900"/>
        </a:hlink>
        <a:folHlink>
          <a:srgbClr val="009999"/>
        </a:folHlink>
      </a:clrScheme>
      <a:clrMap bg1="dk2" tx1="lt1" bg2="dk1" tx2="lt2" accent1="accent1" accent2="accent2" accent3="accent3" accent4="accent4" accent5="accent5" accent6="accent6" hlink="hlink" folHlink="folHlink"/>
    </a:extraClrScheme>
    <a:extraClrScheme>
      <a:clrScheme name="Ripple 7">
        <a:dk1>
          <a:srgbClr val="686B5D"/>
        </a:dk1>
        <a:lt1>
          <a:srgbClr val="DCDAD0"/>
        </a:lt1>
        <a:dk2>
          <a:srgbClr val="525040"/>
        </a:dk2>
        <a:lt2>
          <a:srgbClr val="D3D2A6"/>
        </a:lt2>
        <a:accent1>
          <a:srgbClr val="5D8770"/>
        </a:accent1>
        <a:accent2>
          <a:srgbClr val="686B5D"/>
        </a:accent2>
        <a:accent3>
          <a:srgbClr val="B3B3AF"/>
        </a:accent3>
        <a:accent4>
          <a:srgbClr val="BCBAB1"/>
        </a:accent4>
        <a:accent5>
          <a:srgbClr val="B6C3BB"/>
        </a:accent5>
        <a:accent6>
          <a:srgbClr val="5E6053"/>
        </a:accent6>
        <a:hlink>
          <a:srgbClr val="85B7A9"/>
        </a:hlink>
        <a:folHlink>
          <a:srgbClr val="B89362"/>
        </a:folHlink>
      </a:clrScheme>
      <a:clrMap bg1="dk2" tx1="lt1" bg2="dk1" tx2="lt2" accent1="accent1" accent2="accent2" accent3="accent3" accent4="accent4" accent5="accent5" accent6="accent6" hlink="hlink" folHlink="folHlink"/>
    </a:extraClrScheme>
    <a:extraClrScheme>
      <a:clrScheme name="Ripple 8">
        <a:dk1>
          <a:srgbClr val="000000"/>
        </a:dk1>
        <a:lt1>
          <a:srgbClr val="EAEAEA"/>
        </a:lt1>
        <a:dk2>
          <a:srgbClr val="000000"/>
        </a:dk2>
        <a:lt2>
          <a:srgbClr val="B2B2B2"/>
        </a:lt2>
        <a:accent1>
          <a:srgbClr val="A4BCC4"/>
        </a:accent1>
        <a:accent2>
          <a:srgbClr val="FFFFFF"/>
        </a:accent2>
        <a:accent3>
          <a:srgbClr val="F3F3F3"/>
        </a:accent3>
        <a:accent4>
          <a:srgbClr val="000000"/>
        </a:accent4>
        <a:accent5>
          <a:srgbClr val="CFDADE"/>
        </a:accent5>
        <a:accent6>
          <a:srgbClr val="E7E7E7"/>
        </a:accent6>
        <a:hlink>
          <a:srgbClr val="0066FF"/>
        </a:hlink>
        <a:folHlink>
          <a:srgbClr val="00CC66"/>
        </a:folHlink>
      </a:clrScheme>
      <a:clrMap bg1="lt1" tx1="dk1" bg2="lt2" tx2="dk2" accent1="accent1" accent2="accent2" accent3="accent3" accent4="accent4" accent5="accent5" accent6="accent6" hlink="hlink" folHlink="folHlink"/>
    </a:extraClrScheme>
    <a:extraClrScheme>
      <a:clrScheme name="Ripple 9">
        <a:dk1>
          <a:srgbClr val="000000"/>
        </a:dk1>
        <a:lt1>
          <a:srgbClr val="D7D1B9"/>
        </a:lt1>
        <a:dk2>
          <a:srgbClr val="B39257"/>
        </a:dk2>
        <a:lt2>
          <a:srgbClr val="B1A887"/>
        </a:lt2>
        <a:accent1>
          <a:srgbClr val="FFCC66"/>
        </a:accent1>
        <a:accent2>
          <a:srgbClr val="E6E3AC"/>
        </a:accent2>
        <a:accent3>
          <a:srgbClr val="E8E5D9"/>
        </a:accent3>
        <a:accent4>
          <a:srgbClr val="000000"/>
        </a:accent4>
        <a:accent5>
          <a:srgbClr val="FFE2B8"/>
        </a:accent5>
        <a:accent6>
          <a:srgbClr val="D0CE9B"/>
        </a:accent6>
        <a:hlink>
          <a:srgbClr val="666633"/>
        </a:hlink>
        <a:folHlink>
          <a:srgbClr val="9C98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5837</TotalTime>
  <Words>1545</Words>
  <Application>Microsoft Office PowerPoint</Application>
  <PresentationFormat>On-screen Show (4:3)</PresentationFormat>
  <Paragraphs>200</Paragraphs>
  <Slides>16</Slides>
  <Notes>1</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Ripple</vt:lpstr>
      <vt:lpstr>Today’s Quiz </vt:lpstr>
      <vt:lpstr>Lecture 2 Conclusion; 4 Gospels </vt:lpstr>
      <vt:lpstr>The 4 Gospels are not mere Historic Books </vt:lpstr>
      <vt:lpstr>The 4 Gospels are not mere Historic Books </vt:lpstr>
      <vt:lpstr>The 4 Gospels are not mere Historic Books </vt:lpstr>
      <vt:lpstr>The 4 Gospels are not mere Historic Books </vt:lpstr>
      <vt:lpstr>The 4 Gospels  Present Christ</vt:lpstr>
      <vt:lpstr>Slide 8</vt:lpstr>
      <vt:lpstr>Slide 9</vt:lpstr>
      <vt:lpstr>Slide 10</vt:lpstr>
      <vt:lpstr>Christ in the four Gospels </vt:lpstr>
      <vt:lpstr>Christ in the four Gospels </vt:lpstr>
      <vt:lpstr>Old Testament &amp; New Testament </vt:lpstr>
      <vt:lpstr>General Comments on the Holy Bible </vt:lpstr>
      <vt:lpstr>Essential Principles in Bible Study  </vt:lpstr>
      <vt:lpstr>Essential Principles in Bible Study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NT 101  GOSPELS AND ACTS</dc:title>
  <dc:creator>josephy</dc:creator>
  <cp:lastModifiedBy>Joseph Yousef</cp:lastModifiedBy>
  <cp:revision>148</cp:revision>
  <dcterms:created xsi:type="dcterms:W3CDTF">2009-01-24T06:58:19Z</dcterms:created>
  <dcterms:modified xsi:type="dcterms:W3CDTF">2013-03-17T00:31:35Z</dcterms:modified>
</cp:coreProperties>
</file>