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4" r:id="rId1"/>
  </p:sldMasterIdLst>
  <p:notesMasterIdLst>
    <p:notesMasterId r:id="rId16"/>
  </p:notesMasterIdLst>
  <p:sldIdLst>
    <p:sldId id="416" r:id="rId2"/>
    <p:sldId id="427" r:id="rId3"/>
    <p:sldId id="417" r:id="rId4"/>
    <p:sldId id="418" r:id="rId5"/>
    <p:sldId id="419" r:id="rId6"/>
    <p:sldId id="420" r:id="rId7"/>
    <p:sldId id="421" r:id="rId8"/>
    <p:sldId id="422" r:id="rId9"/>
    <p:sldId id="423" r:id="rId10"/>
    <p:sldId id="424" r:id="rId11"/>
    <p:sldId id="425" r:id="rId12"/>
    <p:sldId id="426" r:id="rId13"/>
    <p:sldId id="399" r:id="rId14"/>
    <p:sldId id="401" r:id="rId15"/>
  </p:sldIdLst>
  <p:sldSz cx="9144000" cy="6858000" type="screen4x3"/>
  <p:notesSz cx="6858000" cy="9144000"/>
  <p:defaultTextStyle>
    <a:defPPr>
      <a:defRPr lang="en-US"/>
    </a:defPPr>
    <a:lvl1pPr algn="l" rtl="0" fontAlgn="base">
      <a:spcBef>
        <a:spcPct val="0"/>
      </a:spcBef>
      <a:spcAft>
        <a:spcPct val="0"/>
      </a:spcAft>
      <a:defRPr sz="2800" kern="1200">
        <a:solidFill>
          <a:schemeClr val="tx1"/>
        </a:solidFill>
        <a:latin typeface="Arial" charset="0"/>
        <a:ea typeface="+mn-ea"/>
        <a:cs typeface="Arial" charset="0"/>
      </a:defRPr>
    </a:lvl1pPr>
    <a:lvl2pPr marL="457200" algn="l" rtl="0" fontAlgn="base">
      <a:spcBef>
        <a:spcPct val="0"/>
      </a:spcBef>
      <a:spcAft>
        <a:spcPct val="0"/>
      </a:spcAft>
      <a:defRPr sz="2800" kern="1200">
        <a:solidFill>
          <a:schemeClr val="tx1"/>
        </a:solidFill>
        <a:latin typeface="Arial" charset="0"/>
        <a:ea typeface="+mn-ea"/>
        <a:cs typeface="Arial" charset="0"/>
      </a:defRPr>
    </a:lvl2pPr>
    <a:lvl3pPr marL="914400" algn="l" rtl="0" fontAlgn="base">
      <a:spcBef>
        <a:spcPct val="0"/>
      </a:spcBef>
      <a:spcAft>
        <a:spcPct val="0"/>
      </a:spcAft>
      <a:defRPr sz="2800" kern="1200">
        <a:solidFill>
          <a:schemeClr val="tx1"/>
        </a:solidFill>
        <a:latin typeface="Arial" charset="0"/>
        <a:ea typeface="+mn-ea"/>
        <a:cs typeface="Arial" charset="0"/>
      </a:defRPr>
    </a:lvl3pPr>
    <a:lvl4pPr marL="1371600" algn="l" rtl="0" fontAlgn="base">
      <a:spcBef>
        <a:spcPct val="0"/>
      </a:spcBef>
      <a:spcAft>
        <a:spcPct val="0"/>
      </a:spcAft>
      <a:defRPr sz="2800" kern="1200">
        <a:solidFill>
          <a:schemeClr val="tx1"/>
        </a:solidFill>
        <a:latin typeface="Arial" charset="0"/>
        <a:ea typeface="+mn-ea"/>
        <a:cs typeface="Arial" charset="0"/>
      </a:defRPr>
    </a:lvl4pPr>
    <a:lvl5pPr marL="1828800" algn="l" rtl="0" fontAlgn="base">
      <a:spcBef>
        <a:spcPct val="0"/>
      </a:spcBef>
      <a:spcAft>
        <a:spcPct val="0"/>
      </a:spcAft>
      <a:defRPr sz="2800" kern="1200">
        <a:solidFill>
          <a:schemeClr val="tx1"/>
        </a:solidFill>
        <a:latin typeface="Arial" charset="0"/>
        <a:ea typeface="+mn-ea"/>
        <a:cs typeface="Arial" charset="0"/>
      </a:defRPr>
    </a:lvl5pPr>
    <a:lvl6pPr marL="2286000" algn="l" defTabSz="914400" rtl="0" eaLnBrk="1" latinLnBrk="0" hangingPunct="1">
      <a:defRPr sz="2800" kern="1200">
        <a:solidFill>
          <a:schemeClr val="tx1"/>
        </a:solidFill>
        <a:latin typeface="Arial" charset="0"/>
        <a:ea typeface="+mn-ea"/>
        <a:cs typeface="Arial" charset="0"/>
      </a:defRPr>
    </a:lvl6pPr>
    <a:lvl7pPr marL="2743200" algn="l" defTabSz="914400" rtl="0" eaLnBrk="1" latinLnBrk="0" hangingPunct="1">
      <a:defRPr sz="2800" kern="1200">
        <a:solidFill>
          <a:schemeClr val="tx1"/>
        </a:solidFill>
        <a:latin typeface="Arial" charset="0"/>
        <a:ea typeface="+mn-ea"/>
        <a:cs typeface="Arial" charset="0"/>
      </a:defRPr>
    </a:lvl7pPr>
    <a:lvl8pPr marL="3200400" algn="l" defTabSz="914400" rtl="0" eaLnBrk="1" latinLnBrk="0" hangingPunct="1">
      <a:defRPr sz="2800" kern="1200">
        <a:solidFill>
          <a:schemeClr val="tx1"/>
        </a:solidFill>
        <a:latin typeface="Arial" charset="0"/>
        <a:ea typeface="+mn-ea"/>
        <a:cs typeface="Arial" charset="0"/>
      </a:defRPr>
    </a:lvl8pPr>
    <a:lvl9pPr marL="3657600" algn="l" defTabSz="914400" rtl="0" eaLnBrk="1" latinLnBrk="0" hangingPunct="1">
      <a:defRPr sz="2800"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57" autoAdjust="0"/>
    <p:restoredTop sz="94624" autoAdjust="0"/>
  </p:normalViewPr>
  <p:slideViewPr>
    <p:cSldViewPr>
      <p:cViewPr varScale="1">
        <p:scale>
          <a:sx n="69" d="100"/>
          <a:sy n="69" d="100"/>
        </p:scale>
        <p:origin x="-1398" y="-102"/>
      </p:cViewPr>
      <p:guideLst>
        <p:guide orient="horz" pos="2160"/>
        <p:guide pos="2880"/>
      </p:guideLst>
    </p:cSldViewPr>
  </p:slideViewPr>
  <p:outlineViewPr>
    <p:cViewPr>
      <p:scale>
        <a:sx n="33" d="100"/>
        <a:sy n="33" d="100"/>
      </p:scale>
      <p:origin x="0" y="20484"/>
    </p:cViewPr>
  </p:outlineViewPr>
  <p:notesTextViewPr>
    <p:cViewPr>
      <p:scale>
        <a:sx n="100" d="100"/>
        <a:sy n="100" d="100"/>
      </p:scale>
      <p:origin x="0" y="0"/>
    </p:cViewPr>
  </p:notesTextViewPr>
  <p:sorterViewPr>
    <p:cViewPr>
      <p:scale>
        <a:sx n="66" d="100"/>
        <a:sy n="66" d="100"/>
      </p:scale>
      <p:origin x="0" y="3402"/>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F472201-E58D-42C1-B67E-D746C78F2D77}" type="datetimeFigureOut">
              <a:rPr lang="en-NZ" smtClean="0"/>
              <a:pPr/>
              <a:t>24/03/2013</a:t>
            </a:fld>
            <a:endParaRPr lang="en-NZ"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D9DA8E4-A1B0-4ED0-98A2-441C6EAB299E}" type="slidenum">
              <a:rPr lang="en-NZ" smtClean="0"/>
              <a:pPr/>
              <a:t>‹#›</a:t>
            </a:fld>
            <a:endParaRPr lang="en-NZ"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fld id="{DD9DA8E4-A1B0-4ED0-98A2-441C6EAB299E}" type="slidenum">
              <a:rPr lang="en-NZ" smtClean="0"/>
              <a:pPr/>
              <a:t>6</a:t>
            </a:fld>
            <a:endParaRPr lang="en-NZ"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03778" name="Group 2"/>
          <p:cNvGrpSpPr>
            <a:grpSpLocks/>
          </p:cNvGrpSpPr>
          <p:nvPr/>
        </p:nvGrpSpPr>
        <p:grpSpPr bwMode="auto">
          <a:xfrm>
            <a:off x="3175" y="4267200"/>
            <a:ext cx="9140825" cy="2590800"/>
            <a:chOff x="2" y="2688"/>
            <a:chExt cx="5758" cy="1632"/>
          </a:xfrm>
        </p:grpSpPr>
        <p:sp>
          <p:nvSpPr>
            <p:cNvPr id="203779" name="Freeform 3"/>
            <p:cNvSpPr>
              <a:spLocks/>
            </p:cNvSpPr>
            <p:nvPr/>
          </p:nvSpPr>
          <p:spPr bwMode="hidden">
            <a:xfrm>
              <a:off x="2" y="2688"/>
              <a:ext cx="5758" cy="1632"/>
            </a:xfrm>
            <a:custGeom>
              <a:avLst/>
              <a:gdLst/>
              <a:ahLst/>
              <a:cxnLst>
                <a:cxn ang="0">
                  <a:pos x="5740" y="4316"/>
                </a:cxn>
                <a:cxn ang="0">
                  <a:pos x="0" y="4316"/>
                </a:cxn>
                <a:cxn ang="0">
                  <a:pos x="0" y="0"/>
                </a:cxn>
                <a:cxn ang="0">
                  <a:pos x="5740" y="0"/>
                </a:cxn>
                <a:cxn ang="0">
                  <a:pos x="5740" y="4316"/>
                </a:cxn>
                <a:cxn ang="0">
                  <a:pos x="5740" y="4316"/>
                </a:cxn>
              </a:cxnLst>
              <a:rect l="0" t="0" r="r" b="b"/>
              <a:pathLst>
                <a:path w="5740" h="4316">
                  <a:moveTo>
                    <a:pt x="5740" y="4316"/>
                  </a:moveTo>
                  <a:lnTo>
                    <a:pt x="0" y="4316"/>
                  </a:lnTo>
                  <a:lnTo>
                    <a:pt x="0" y="0"/>
                  </a:lnTo>
                  <a:lnTo>
                    <a:pt x="5740" y="0"/>
                  </a:lnTo>
                  <a:lnTo>
                    <a:pt x="5740" y="4316"/>
                  </a:lnTo>
                  <a:lnTo>
                    <a:pt x="5740" y="4316"/>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n-NZ" dirty="0"/>
            </a:p>
          </p:txBody>
        </p:sp>
        <p:grpSp>
          <p:nvGrpSpPr>
            <p:cNvPr id="203780" name="Group 4"/>
            <p:cNvGrpSpPr>
              <a:grpSpLocks/>
            </p:cNvGrpSpPr>
            <p:nvPr userDrawn="1"/>
          </p:nvGrpSpPr>
          <p:grpSpPr bwMode="auto">
            <a:xfrm>
              <a:off x="3528" y="3715"/>
              <a:ext cx="792" cy="521"/>
              <a:chOff x="3527" y="3715"/>
              <a:chExt cx="792" cy="521"/>
            </a:xfrm>
          </p:grpSpPr>
          <p:sp>
            <p:nvSpPr>
              <p:cNvPr id="203781" name="Oval 5"/>
              <p:cNvSpPr>
                <a:spLocks noChangeArrowheads="1"/>
              </p:cNvSpPr>
              <p:nvPr/>
            </p:nvSpPr>
            <p:spPr bwMode="hidden">
              <a:xfrm>
                <a:off x="3686" y="3810"/>
                <a:ext cx="532" cy="327"/>
              </a:xfrm>
              <a:prstGeom prst="ellipse">
                <a:avLst/>
              </a:prstGeom>
              <a:gradFill rotWithShape="0">
                <a:gsLst>
                  <a:gs pos="0">
                    <a:schemeClr val="accent2"/>
                  </a:gs>
                  <a:gs pos="100000">
                    <a:schemeClr val="accent2">
                      <a:gamma/>
                      <a:shade val="90980"/>
                      <a:invGamma/>
                    </a:schemeClr>
                  </a:gs>
                </a:gsLst>
                <a:path path="shape">
                  <a:fillToRect l="50000" t="50000" r="50000" b="50000"/>
                </a:path>
              </a:gradFill>
              <a:ln w="9525">
                <a:noFill/>
                <a:round/>
                <a:headEnd/>
                <a:tailEnd/>
              </a:ln>
              <a:effectLst/>
            </p:spPr>
            <p:txBody>
              <a:bodyPr/>
              <a:lstStyle/>
              <a:p>
                <a:endParaRPr lang="en-NZ" dirty="0"/>
              </a:p>
            </p:txBody>
          </p:sp>
          <p:sp>
            <p:nvSpPr>
              <p:cNvPr id="203782" name="Oval 6"/>
              <p:cNvSpPr>
                <a:spLocks noChangeArrowheads="1"/>
              </p:cNvSpPr>
              <p:nvPr/>
            </p:nvSpPr>
            <p:spPr bwMode="hidden">
              <a:xfrm>
                <a:off x="3726" y="3840"/>
                <a:ext cx="452" cy="275"/>
              </a:xfrm>
              <a:prstGeom prst="ellipse">
                <a:avLst/>
              </a:prstGeom>
              <a:gradFill rotWithShape="0">
                <a:gsLst>
                  <a:gs pos="0">
                    <a:schemeClr val="accent2">
                      <a:gamma/>
                      <a:shade val="90980"/>
                      <a:invGamma/>
                    </a:schemeClr>
                  </a:gs>
                  <a:gs pos="100000">
                    <a:schemeClr val="accent2"/>
                  </a:gs>
                </a:gsLst>
                <a:lin ang="5400000" scaled="1"/>
              </a:gradFill>
              <a:ln w="9525">
                <a:noFill/>
                <a:round/>
                <a:headEnd/>
                <a:tailEnd/>
              </a:ln>
              <a:effectLst/>
            </p:spPr>
            <p:txBody>
              <a:bodyPr/>
              <a:lstStyle/>
              <a:p>
                <a:endParaRPr lang="en-NZ" dirty="0"/>
              </a:p>
            </p:txBody>
          </p:sp>
          <p:sp>
            <p:nvSpPr>
              <p:cNvPr id="203783" name="Oval 7"/>
              <p:cNvSpPr>
                <a:spLocks noChangeArrowheads="1"/>
              </p:cNvSpPr>
              <p:nvPr/>
            </p:nvSpPr>
            <p:spPr bwMode="hidden">
              <a:xfrm>
                <a:off x="3782" y="3872"/>
                <a:ext cx="344" cy="2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en-NZ" dirty="0"/>
              </a:p>
            </p:txBody>
          </p:sp>
          <p:sp>
            <p:nvSpPr>
              <p:cNvPr id="203784" name="Oval 8"/>
              <p:cNvSpPr>
                <a:spLocks noChangeArrowheads="1"/>
              </p:cNvSpPr>
              <p:nvPr/>
            </p:nvSpPr>
            <p:spPr bwMode="hidden">
              <a:xfrm>
                <a:off x="3822" y="3896"/>
                <a:ext cx="262" cy="159"/>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endParaRPr lang="en-NZ" dirty="0"/>
              </a:p>
            </p:txBody>
          </p:sp>
          <p:sp>
            <p:nvSpPr>
              <p:cNvPr id="203785" name="Oval 9"/>
              <p:cNvSpPr>
                <a:spLocks noChangeArrowheads="1"/>
              </p:cNvSpPr>
              <p:nvPr/>
            </p:nvSpPr>
            <p:spPr bwMode="hidden">
              <a:xfrm>
                <a:off x="3856" y="3922"/>
                <a:ext cx="192" cy="1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en-NZ" dirty="0"/>
              </a:p>
            </p:txBody>
          </p:sp>
          <p:sp>
            <p:nvSpPr>
              <p:cNvPr id="203786" name="Freeform 10"/>
              <p:cNvSpPr>
                <a:spLocks/>
              </p:cNvSpPr>
              <p:nvPr/>
            </p:nvSpPr>
            <p:spPr bwMode="hidden">
              <a:xfrm>
                <a:off x="3575" y="3715"/>
                <a:ext cx="383" cy="161"/>
              </a:xfrm>
              <a:custGeom>
                <a:avLst/>
                <a:gdLst/>
                <a:ahLst/>
                <a:cxnLst>
                  <a:cxn ang="0">
                    <a:pos x="376" y="12"/>
                  </a:cxn>
                  <a:cxn ang="0">
                    <a:pos x="257" y="24"/>
                  </a:cxn>
                  <a:cxn ang="0">
                    <a:pos x="149" y="54"/>
                  </a:cxn>
                  <a:cxn ang="0">
                    <a:pos x="101" y="77"/>
                  </a:cxn>
                  <a:cxn ang="0">
                    <a:pos x="59" y="101"/>
                  </a:cxn>
                  <a:cxn ang="0">
                    <a:pos x="24" y="131"/>
                  </a:cxn>
                  <a:cxn ang="0">
                    <a:pos x="0" y="161"/>
                  </a:cxn>
                  <a:cxn ang="0">
                    <a:pos x="0" y="137"/>
                  </a:cxn>
                  <a:cxn ang="0">
                    <a:pos x="29" y="107"/>
                  </a:cxn>
                  <a:cxn ang="0">
                    <a:pos x="65" y="83"/>
                  </a:cxn>
                  <a:cxn ang="0">
                    <a:pos x="155" y="36"/>
                  </a:cxn>
                  <a:cxn ang="0">
                    <a:pos x="257" y="12"/>
                  </a:cxn>
                  <a:cxn ang="0">
                    <a:pos x="376" y="0"/>
                  </a:cxn>
                  <a:cxn ang="0">
                    <a:pos x="376" y="0"/>
                  </a:cxn>
                  <a:cxn ang="0">
                    <a:pos x="382" y="0"/>
                  </a:cxn>
                  <a:cxn ang="0">
                    <a:pos x="382" y="12"/>
                  </a:cxn>
                  <a:cxn ang="0">
                    <a:pos x="376" y="12"/>
                  </a:cxn>
                  <a:cxn ang="0">
                    <a:pos x="376" y="12"/>
                  </a:cxn>
                  <a:cxn ang="0">
                    <a:pos x="376" y="12"/>
                  </a:cxn>
                </a:cxnLst>
                <a:rect l="0" t="0" r="r" b="b"/>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2">
                      <a:gamma/>
                      <a:shade val="94118"/>
                      <a:invGamma/>
                    </a:schemeClr>
                  </a:gs>
                  <a:gs pos="100000">
                    <a:schemeClr val="accent2"/>
                  </a:gs>
                </a:gsLst>
                <a:lin ang="5400000" scaled="1"/>
              </a:gradFill>
              <a:ln w="9525">
                <a:noFill/>
                <a:round/>
                <a:headEnd/>
                <a:tailEnd/>
              </a:ln>
            </p:spPr>
            <p:txBody>
              <a:bodyPr/>
              <a:lstStyle/>
              <a:p>
                <a:endParaRPr lang="en-NZ" dirty="0"/>
              </a:p>
            </p:txBody>
          </p:sp>
          <p:sp>
            <p:nvSpPr>
              <p:cNvPr id="203787" name="Freeform 11"/>
              <p:cNvSpPr>
                <a:spLocks/>
              </p:cNvSpPr>
              <p:nvPr/>
            </p:nvSpPr>
            <p:spPr bwMode="hidden">
              <a:xfrm>
                <a:off x="3695" y="4170"/>
                <a:ext cx="444" cy="66"/>
              </a:xfrm>
              <a:custGeom>
                <a:avLst/>
                <a:gdLst/>
                <a:ahLst/>
                <a:cxnLst>
                  <a:cxn ang="0">
                    <a:pos x="257" y="54"/>
                  </a:cxn>
                  <a:cxn ang="0">
                    <a:pos x="353" y="48"/>
                  </a:cxn>
                  <a:cxn ang="0">
                    <a:pos x="443" y="24"/>
                  </a:cxn>
                  <a:cxn ang="0">
                    <a:pos x="443" y="36"/>
                  </a:cxn>
                  <a:cxn ang="0">
                    <a:pos x="353" y="60"/>
                  </a:cxn>
                  <a:cxn ang="0">
                    <a:pos x="257" y="66"/>
                  </a:cxn>
                  <a:cxn ang="0">
                    <a:pos x="186" y="60"/>
                  </a:cxn>
                  <a:cxn ang="0">
                    <a:pos x="120" y="48"/>
                  </a:cxn>
                  <a:cxn ang="0">
                    <a:pos x="60" y="36"/>
                  </a:cxn>
                  <a:cxn ang="0">
                    <a:pos x="0" y="12"/>
                  </a:cxn>
                  <a:cxn ang="0">
                    <a:pos x="0" y="0"/>
                  </a:cxn>
                  <a:cxn ang="0">
                    <a:pos x="54" y="24"/>
                  </a:cxn>
                  <a:cxn ang="0">
                    <a:pos x="120" y="36"/>
                  </a:cxn>
                  <a:cxn ang="0">
                    <a:pos x="186" y="48"/>
                  </a:cxn>
                  <a:cxn ang="0">
                    <a:pos x="257" y="54"/>
                  </a:cxn>
                  <a:cxn ang="0">
                    <a:pos x="257" y="54"/>
                  </a:cxn>
                </a:cxnLst>
                <a:rect l="0" t="0" r="r" b="b"/>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2">
                      <a:gamma/>
                      <a:shade val="84706"/>
                      <a:invGamma/>
                    </a:schemeClr>
                  </a:gs>
                  <a:gs pos="100000">
                    <a:schemeClr val="accent2"/>
                  </a:gs>
                </a:gsLst>
                <a:lin ang="18900000" scaled="1"/>
              </a:gradFill>
              <a:ln w="9525">
                <a:noFill/>
                <a:round/>
                <a:headEnd/>
                <a:tailEnd/>
              </a:ln>
            </p:spPr>
            <p:txBody>
              <a:bodyPr/>
              <a:lstStyle/>
              <a:p>
                <a:endParaRPr lang="en-NZ" dirty="0"/>
              </a:p>
            </p:txBody>
          </p:sp>
          <p:sp>
            <p:nvSpPr>
              <p:cNvPr id="203788" name="Freeform 12"/>
              <p:cNvSpPr>
                <a:spLocks/>
              </p:cNvSpPr>
              <p:nvPr/>
            </p:nvSpPr>
            <p:spPr bwMode="hidden">
              <a:xfrm>
                <a:off x="3527" y="3906"/>
                <a:ext cx="89" cy="216"/>
              </a:xfrm>
              <a:custGeom>
                <a:avLst/>
                <a:gdLst/>
                <a:ahLst/>
                <a:cxnLst>
                  <a:cxn ang="0">
                    <a:pos x="12" y="66"/>
                  </a:cxn>
                  <a:cxn ang="0">
                    <a:pos x="18" y="108"/>
                  </a:cxn>
                  <a:cxn ang="0">
                    <a:pos x="36" y="144"/>
                  </a:cxn>
                  <a:cxn ang="0">
                    <a:pos x="60" y="180"/>
                  </a:cxn>
                  <a:cxn ang="0">
                    <a:pos x="89" y="216"/>
                  </a:cxn>
                  <a:cxn ang="0">
                    <a:pos x="72" y="216"/>
                  </a:cxn>
                  <a:cxn ang="0">
                    <a:pos x="42" y="180"/>
                  </a:cxn>
                  <a:cxn ang="0">
                    <a:pos x="18" y="144"/>
                  </a:cxn>
                  <a:cxn ang="0">
                    <a:pos x="6" y="108"/>
                  </a:cxn>
                  <a:cxn ang="0">
                    <a:pos x="0" y="66"/>
                  </a:cxn>
                  <a:cxn ang="0">
                    <a:pos x="0" y="30"/>
                  </a:cxn>
                  <a:cxn ang="0">
                    <a:pos x="12" y="0"/>
                  </a:cxn>
                  <a:cxn ang="0">
                    <a:pos x="30" y="0"/>
                  </a:cxn>
                  <a:cxn ang="0">
                    <a:pos x="18" y="30"/>
                  </a:cxn>
                  <a:cxn ang="0">
                    <a:pos x="12" y="66"/>
                  </a:cxn>
                  <a:cxn ang="0">
                    <a:pos x="12" y="66"/>
                  </a:cxn>
                </a:cxnLst>
                <a:rect l="0" t="0" r="r" b="b"/>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en-NZ" dirty="0"/>
              </a:p>
            </p:txBody>
          </p:sp>
          <p:sp>
            <p:nvSpPr>
              <p:cNvPr id="203789" name="Freeform 13"/>
              <p:cNvSpPr>
                <a:spLocks/>
              </p:cNvSpPr>
              <p:nvPr/>
            </p:nvSpPr>
            <p:spPr bwMode="hidden">
              <a:xfrm>
                <a:off x="3569" y="3745"/>
                <a:ext cx="750" cy="461"/>
              </a:xfrm>
              <a:custGeom>
                <a:avLst/>
                <a:gdLst/>
                <a:ahLst/>
                <a:cxnLst>
                  <a:cxn ang="0">
                    <a:pos x="382" y="443"/>
                  </a:cxn>
                  <a:cxn ang="0">
                    <a:pos x="311" y="437"/>
                  </a:cxn>
                  <a:cxn ang="0">
                    <a:pos x="245" y="425"/>
                  </a:cxn>
                  <a:cxn ang="0">
                    <a:pos x="185" y="407"/>
                  </a:cxn>
                  <a:cxn ang="0">
                    <a:pos x="131" y="383"/>
                  </a:cxn>
                  <a:cxn ang="0">
                    <a:pos x="83" y="347"/>
                  </a:cxn>
                  <a:cxn ang="0">
                    <a:pos x="53" y="311"/>
                  </a:cxn>
                  <a:cxn ang="0">
                    <a:pos x="30" y="269"/>
                  </a:cxn>
                  <a:cxn ang="0">
                    <a:pos x="24" y="227"/>
                  </a:cxn>
                  <a:cxn ang="0">
                    <a:pos x="30" y="185"/>
                  </a:cxn>
                  <a:cxn ang="0">
                    <a:pos x="53" y="143"/>
                  </a:cxn>
                  <a:cxn ang="0">
                    <a:pos x="83" y="107"/>
                  </a:cxn>
                  <a:cxn ang="0">
                    <a:pos x="131" y="77"/>
                  </a:cxn>
                  <a:cxn ang="0">
                    <a:pos x="185" y="47"/>
                  </a:cxn>
                  <a:cxn ang="0">
                    <a:pos x="245" y="30"/>
                  </a:cxn>
                  <a:cxn ang="0">
                    <a:pos x="311" y="18"/>
                  </a:cxn>
                  <a:cxn ang="0">
                    <a:pos x="382" y="12"/>
                  </a:cxn>
                  <a:cxn ang="0">
                    <a:pos x="478" y="18"/>
                  </a:cxn>
                  <a:cxn ang="0">
                    <a:pos x="562" y="41"/>
                  </a:cxn>
                  <a:cxn ang="0">
                    <a:pos x="562" y="36"/>
                  </a:cxn>
                  <a:cxn ang="0">
                    <a:pos x="562" y="30"/>
                  </a:cxn>
                  <a:cxn ang="0">
                    <a:pos x="478" y="6"/>
                  </a:cxn>
                  <a:cxn ang="0">
                    <a:pos x="382" y="0"/>
                  </a:cxn>
                  <a:cxn ang="0">
                    <a:pos x="305" y="6"/>
                  </a:cxn>
                  <a:cxn ang="0">
                    <a:pos x="233" y="18"/>
                  </a:cxn>
                  <a:cxn ang="0">
                    <a:pos x="167" y="41"/>
                  </a:cxn>
                  <a:cxn ang="0">
                    <a:pos x="113" y="65"/>
                  </a:cxn>
                  <a:cxn ang="0">
                    <a:pos x="65" y="101"/>
                  </a:cxn>
                  <a:cxn ang="0">
                    <a:pos x="30" y="137"/>
                  </a:cxn>
                  <a:cxn ang="0">
                    <a:pos x="6" y="179"/>
                  </a:cxn>
                  <a:cxn ang="0">
                    <a:pos x="0" y="227"/>
                  </a:cxn>
                  <a:cxn ang="0">
                    <a:pos x="6" y="275"/>
                  </a:cxn>
                  <a:cxn ang="0">
                    <a:pos x="30" y="317"/>
                  </a:cxn>
                  <a:cxn ang="0">
                    <a:pos x="65" y="359"/>
                  </a:cxn>
                  <a:cxn ang="0">
                    <a:pos x="113" y="395"/>
                  </a:cxn>
                  <a:cxn ang="0">
                    <a:pos x="167" y="419"/>
                  </a:cxn>
                  <a:cxn ang="0">
                    <a:pos x="233" y="443"/>
                  </a:cxn>
                  <a:cxn ang="0">
                    <a:pos x="305" y="455"/>
                  </a:cxn>
                  <a:cxn ang="0">
                    <a:pos x="382" y="461"/>
                  </a:cxn>
                  <a:cxn ang="0">
                    <a:pos x="448" y="455"/>
                  </a:cxn>
                  <a:cxn ang="0">
                    <a:pos x="508" y="449"/>
                  </a:cxn>
                  <a:cxn ang="0">
                    <a:pos x="609" y="413"/>
                  </a:cxn>
                  <a:cxn ang="0">
                    <a:pos x="657" y="389"/>
                  </a:cxn>
                  <a:cxn ang="0">
                    <a:pos x="693" y="359"/>
                  </a:cxn>
                  <a:cxn ang="0">
                    <a:pos x="723" y="329"/>
                  </a:cxn>
                  <a:cxn ang="0">
                    <a:pos x="747" y="293"/>
                  </a:cxn>
                  <a:cxn ang="0">
                    <a:pos x="741" y="287"/>
                  </a:cxn>
                  <a:cxn ang="0">
                    <a:pos x="729" y="281"/>
                  </a:cxn>
                  <a:cxn ang="0">
                    <a:pos x="711" y="317"/>
                  </a:cxn>
                  <a:cxn ang="0">
                    <a:pos x="681" y="347"/>
                  </a:cxn>
                  <a:cxn ang="0">
                    <a:pos x="645" y="377"/>
                  </a:cxn>
                  <a:cxn ang="0">
                    <a:pos x="604" y="401"/>
                  </a:cxn>
                  <a:cxn ang="0">
                    <a:pos x="502" y="431"/>
                  </a:cxn>
                  <a:cxn ang="0">
                    <a:pos x="442" y="443"/>
                  </a:cxn>
                  <a:cxn ang="0">
                    <a:pos x="382" y="443"/>
                  </a:cxn>
                  <a:cxn ang="0">
                    <a:pos x="382" y="443"/>
                  </a:cxn>
                </a:cxnLst>
                <a:rect l="0" t="0" r="r" b="b"/>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2"/>
                  </a:gs>
                  <a:gs pos="100000">
                    <a:schemeClr val="accent2">
                      <a:gamma/>
                      <a:shade val="90980"/>
                      <a:invGamma/>
                    </a:schemeClr>
                  </a:gs>
                </a:gsLst>
                <a:path path="rect">
                  <a:fillToRect l="50000" t="50000" r="50000" b="50000"/>
                </a:path>
              </a:gradFill>
              <a:ln w="9525">
                <a:noFill/>
                <a:round/>
                <a:headEnd/>
                <a:tailEnd/>
              </a:ln>
            </p:spPr>
            <p:txBody>
              <a:bodyPr/>
              <a:lstStyle/>
              <a:p>
                <a:endParaRPr lang="en-NZ" dirty="0"/>
              </a:p>
            </p:txBody>
          </p:sp>
          <p:sp>
            <p:nvSpPr>
              <p:cNvPr id="203790" name="Freeform 14"/>
              <p:cNvSpPr>
                <a:spLocks/>
              </p:cNvSpPr>
              <p:nvPr/>
            </p:nvSpPr>
            <p:spPr bwMode="hidden">
              <a:xfrm>
                <a:off x="4037" y="3721"/>
                <a:ext cx="96" cy="30"/>
              </a:xfrm>
              <a:custGeom>
                <a:avLst/>
                <a:gdLst/>
                <a:ahLst/>
                <a:cxnLst>
                  <a:cxn ang="0">
                    <a:pos x="0" y="0"/>
                  </a:cxn>
                  <a:cxn ang="0">
                    <a:pos x="0" y="12"/>
                  </a:cxn>
                  <a:cxn ang="0">
                    <a:pos x="48" y="18"/>
                  </a:cxn>
                  <a:cxn ang="0">
                    <a:pos x="96" y="30"/>
                  </a:cxn>
                  <a:cxn ang="0">
                    <a:pos x="96" y="24"/>
                  </a:cxn>
                  <a:cxn ang="0">
                    <a:pos x="96" y="18"/>
                  </a:cxn>
                  <a:cxn ang="0">
                    <a:pos x="48" y="12"/>
                  </a:cxn>
                  <a:cxn ang="0">
                    <a:pos x="0" y="0"/>
                  </a:cxn>
                  <a:cxn ang="0">
                    <a:pos x="0" y="0"/>
                  </a:cxn>
                </a:cxnLst>
                <a:rect l="0" t="0" r="r" b="b"/>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2"/>
                  </a:gs>
                  <a:gs pos="100000">
                    <a:schemeClr val="accent2">
                      <a:gamma/>
                      <a:shade val="87843"/>
                      <a:invGamma/>
                    </a:schemeClr>
                  </a:gs>
                </a:gsLst>
                <a:lin ang="0" scaled="1"/>
              </a:gradFill>
              <a:ln w="9525">
                <a:noFill/>
                <a:round/>
                <a:headEnd/>
                <a:tailEnd/>
              </a:ln>
            </p:spPr>
            <p:txBody>
              <a:bodyPr/>
              <a:lstStyle/>
              <a:p>
                <a:endParaRPr lang="en-NZ" dirty="0"/>
              </a:p>
            </p:txBody>
          </p:sp>
          <p:sp>
            <p:nvSpPr>
              <p:cNvPr id="203791" name="Oval 15"/>
              <p:cNvSpPr>
                <a:spLocks noChangeArrowheads="1"/>
              </p:cNvSpPr>
              <p:nvPr/>
            </p:nvSpPr>
            <p:spPr bwMode="hidden">
              <a:xfrm>
                <a:off x="3910" y="3948"/>
                <a:ext cx="84" cy="53"/>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endParaRPr lang="en-NZ" dirty="0"/>
              </a:p>
            </p:txBody>
          </p:sp>
        </p:grpSp>
        <p:grpSp>
          <p:nvGrpSpPr>
            <p:cNvPr id="203792" name="Group 16"/>
            <p:cNvGrpSpPr>
              <a:grpSpLocks/>
            </p:cNvGrpSpPr>
            <p:nvPr userDrawn="1"/>
          </p:nvGrpSpPr>
          <p:grpSpPr bwMode="auto">
            <a:xfrm>
              <a:off x="1776" y="3631"/>
              <a:ext cx="1626" cy="683"/>
              <a:chOff x="1776" y="3631"/>
              <a:chExt cx="1626" cy="683"/>
            </a:xfrm>
          </p:grpSpPr>
          <p:sp>
            <p:nvSpPr>
              <p:cNvPr id="203793" name="Oval 17"/>
              <p:cNvSpPr>
                <a:spLocks noChangeArrowheads="1"/>
              </p:cNvSpPr>
              <p:nvPr/>
            </p:nvSpPr>
            <p:spPr bwMode="hidden">
              <a:xfrm>
                <a:off x="2268" y="3934"/>
                <a:ext cx="638" cy="377"/>
              </a:xfrm>
              <a:prstGeom prst="ellipse">
                <a:avLst/>
              </a:prstGeom>
              <a:gradFill rotWithShape="0">
                <a:gsLst>
                  <a:gs pos="0">
                    <a:schemeClr val="accent2">
                      <a:gamma/>
                      <a:shade val="87843"/>
                      <a:invGamma/>
                    </a:schemeClr>
                  </a:gs>
                  <a:gs pos="100000">
                    <a:schemeClr val="accent2"/>
                  </a:gs>
                </a:gsLst>
                <a:lin ang="2700000" scaled="1"/>
              </a:gradFill>
              <a:ln w="9525">
                <a:noFill/>
                <a:round/>
                <a:headEnd/>
                <a:tailEnd/>
              </a:ln>
              <a:effectLst/>
            </p:spPr>
            <p:txBody>
              <a:bodyPr/>
              <a:lstStyle/>
              <a:p>
                <a:endParaRPr lang="en-NZ" dirty="0"/>
              </a:p>
            </p:txBody>
          </p:sp>
          <p:sp>
            <p:nvSpPr>
              <p:cNvPr id="203794" name="Oval 18"/>
              <p:cNvSpPr>
                <a:spLocks noChangeArrowheads="1"/>
              </p:cNvSpPr>
              <p:nvPr/>
            </p:nvSpPr>
            <p:spPr bwMode="hidden">
              <a:xfrm>
                <a:off x="2314" y="3958"/>
                <a:ext cx="543" cy="332"/>
              </a:xfrm>
              <a:prstGeom prst="ellipse">
                <a:avLst/>
              </a:prstGeom>
              <a:gradFill rotWithShape="0">
                <a:gsLst>
                  <a:gs pos="0">
                    <a:schemeClr val="accent2"/>
                  </a:gs>
                  <a:gs pos="100000">
                    <a:schemeClr val="accent2">
                      <a:gamma/>
                      <a:shade val="87843"/>
                      <a:invGamma/>
                    </a:schemeClr>
                  </a:gs>
                </a:gsLst>
                <a:lin ang="2700000" scaled="1"/>
              </a:gradFill>
              <a:ln w="9525">
                <a:noFill/>
                <a:round/>
                <a:headEnd/>
                <a:tailEnd/>
              </a:ln>
              <a:effectLst/>
            </p:spPr>
            <p:txBody>
              <a:bodyPr/>
              <a:lstStyle/>
              <a:p>
                <a:endParaRPr lang="en-NZ" dirty="0"/>
              </a:p>
            </p:txBody>
          </p:sp>
          <p:sp>
            <p:nvSpPr>
              <p:cNvPr id="203795" name="Oval 19"/>
              <p:cNvSpPr>
                <a:spLocks noChangeArrowheads="1"/>
              </p:cNvSpPr>
              <p:nvPr/>
            </p:nvSpPr>
            <p:spPr bwMode="hidden">
              <a:xfrm>
                <a:off x="2341" y="3979"/>
                <a:ext cx="501" cy="299"/>
              </a:xfrm>
              <a:prstGeom prst="ellipse">
                <a:avLst/>
              </a:prstGeom>
              <a:gradFill rotWithShape="0">
                <a:gsLst>
                  <a:gs pos="0">
                    <a:schemeClr val="accent2">
                      <a:gamma/>
                      <a:shade val="90980"/>
                      <a:invGamma/>
                    </a:schemeClr>
                  </a:gs>
                  <a:gs pos="100000">
                    <a:schemeClr val="accent2"/>
                  </a:gs>
                </a:gsLst>
                <a:lin ang="2700000" scaled="1"/>
              </a:gradFill>
              <a:ln w="9525">
                <a:noFill/>
                <a:round/>
                <a:headEnd/>
                <a:tailEnd/>
              </a:ln>
              <a:effectLst/>
            </p:spPr>
            <p:txBody>
              <a:bodyPr/>
              <a:lstStyle/>
              <a:p>
                <a:endParaRPr lang="en-NZ" dirty="0"/>
              </a:p>
            </p:txBody>
          </p:sp>
          <p:sp>
            <p:nvSpPr>
              <p:cNvPr id="203796" name="Oval 20"/>
              <p:cNvSpPr>
                <a:spLocks noChangeArrowheads="1"/>
              </p:cNvSpPr>
              <p:nvPr/>
            </p:nvSpPr>
            <p:spPr bwMode="hidden">
              <a:xfrm>
                <a:off x="2368" y="3997"/>
                <a:ext cx="444" cy="258"/>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endParaRPr lang="en-NZ" dirty="0"/>
              </a:p>
            </p:txBody>
          </p:sp>
          <p:sp>
            <p:nvSpPr>
              <p:cNvPr id="203797" name="Oval 21"/>
              <p:cNvSpPr>
                <a:spLocks noChangeArrowheads="1"/>
              </p:cNvSpPr>
              <p:nvPr/>
            </p:nvSpPr>
            <p:spPr bwMode="hidden">
              <a:xfrm>
                <a:off x="2385" y="4005"/>
                <a:ext cx="413" cy="240"/>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endParaRPr lang="en-NZ" dirty="0"/>
              </a:p>
            </p:txBody>
          </p:sp>
          <p:sp>
            <p:nvSpPr>
              <p:cNvPr id="203798" name="Oval 22"/>
              <p:cNvSpPr>
                <a:spLocks noChangeArrowheads="1"/>
              </p:cNvSpPr>
              <p:nvPr/>
            </p:nvSpPr>
            <p:spPr bwMode="hidden">
              <a:xfrm>
                <a:off x="2437" y="4026"/>
                <a:ext cx="306" cy="192"/>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endParaRPr lang="en-NZ" dirty="0"/>
              </a:p>
            </p:txBody>
          </p:sp>
          <p:sp>
            <p:nvSpPr>
              <p:cNvPr id="203799" name="Oval 23"/>
              <p:cNvSpPr>
                <a:spLocks noChangeArrowheads="1"/>
              </p:cNvSpPr>
              <p:nvPr/>
            </p:nvSpPr>
            <p:spPr bwMode="hidden">
              <a:xfrm>
                <a:off x="2476" y="4056"/>
                <a:ext cx="227" cy="135"/>
              </a:xfrm>
              <a:prstGeom prst="ellipse">
                <a:avLst/>
              </a:prstGeom>
              <a:gradFill rotWithShape="0">
                <a:gsLst>
                  <a:gs pos="0">
                    <a:schemeClr val="accent2"/>
                  </a:gs>
                  <a:gs pos="100000">
                    <a:schemeClr val="accent2">
                      <a:gamma/>
                      <a:shade val="90980"/>
                      <a:invGamma/>
                    </a:schemeClr>
                  </a:gs>
                </a:gsLst>
                <a:lin ang="2700000" scaled="1"/>
              </a:gradFill>
              <a:ln w="9525">
                <a:noFill/>
                <a:round/>
                <a:headEnd/>
                <a:tailEnd/>
              </a:ln>
              <a:effectLst/>
            </p:spPr>
            <p:txBody>
              <a:bodyPr/>
              <a:lstStyle/>
              <a:p>
                <a:endParaRPr lang="en-NZ" dirty="0"/>
              </a:p>
            </p:txBody>
          </p:sp>
          <p:sp>
            <p:nvSpPr>
              <p:cNvPr id="203800" name="Oval 24"/>
              <p:cNvSpPr>
                <a:spLocks noChangeArrowheads="1"/>
              </p:cNvSpPr>
              <p:nvPr/>
            </p:nvSpPr>
            <p:spPr bwMode="hidden">
              <a:xfrm>
                <a:off x="2542" y="4097"/>
                <a:ext cx="90" cy="60"/>
              </a:xfrm>
              <a:prstGeom prst="ellipse">
                <a:avLst/>
              </a:prstGeom>
              <a:gradFill rotWithShape="0">
                <a:gsLst>
                  <a:gs pos="0">
                    <a:schemeClr val="accent2"/>
                  </a:gs>
                  <a:gs pos="100000">
                    <a:schemeClr val="accent2">
                      <a:gamma/>
                      <a:shade val="90980"/>
                      <a:invGamma/>
                    </a:schemeClr>
                  </a:gs>
                </a:gsLst>
                <a:lin ang="0" scaled="1"/>
              </a:gradFill>
              <a:ln w="9525">
                <a:noFill/>
                <a:round/>
                <a:headEnd/>
                <a:tailEnd/>
              </a:ln>
              <a:effectLst/>
            </p:spPr>
            <p:txBody>
              <a:bodyPr/>
              <a:lstStyle/>
              <a:p>
                <a:endParaRPr lang="en-NZ" dirty="0"/>
              </a:p>
            </p:txBody>
          </p:sp>
          <p:sp>
            <p:nvSpPr>
              <p:cNvPr id="203801" name="Freeform 25"/>
              <p:cNvSpPr>
                <a:spLocks/>
              </p:cNvSpPr>
              <p:nvPr/>
            </p:nvSpPr>
            <p:spPr bwMode="hidden">
              <a:xfrm>
                <a:off x="2585" y="3822"/>
                <a:ext cx="449" cy="186"/>
              </a:xfrm>
              <a:custGeom>
                <a:avLst/>
                <a:gdLst/>
                <a:ahLst/>
                <a:cxnLst>
                  <a:cxn ang="0">
                    <a:pos x="6" y="6"/>
                  </a:cxn>
                  <a:cxn ang="0">
                    <a:pos x="78" y="12"/>
                  </a:cxn>
                  <a:cxn ang="0">
                    <a:pos x="150" y="18"/>
                  </a:cxn>
                  <a:cxn ang="0">
                    <a:pos x="215" y="36"/>
                  </a:cxn>
                  <a:cxn ang="0">
                    <a:pos x="275" y="60"/>
                  </a:cxn>
                  <a:cxn ang="0">
                    <a:pos x="329" y="84"/>
                  </a:cxn>
                  <a:cxn ang="0">
                    <a:pos x="377" y="114"/>
                  </a:cxn>
                  <a:cxn ang="0">
                    <a:pos x="419" y="150"/>
                  </a:cxn>
                  <a:cxn ang="0">
                    <a:pos x="448" y="186"/>
                  </a:cxn>
                  <a:cxn ang="0">
                    <a:pos x="448" y="162"/>
                  </a:cxn>
                  <a:cxn ang="0">
                    <a:pos x="413" y="126"/>
                  </a:cxn>
                  <a:cxn ang="0">
                    <a:pos x="371" y="96"/>
                  </a:cxn>
                  <a:cxn ang="0">
                    <a:pos x="323" y="66"/>
                  </a:cxn>
                  <a:cxn ang="0">
                    <a:pos x="269" y="48"/>
                  </a:cxn>
                  <a:cxn ang="0">
                    <a:pos x="144" y="12"/>
                  </a:cxn>
                  <a:cxn ang="0">
                    <a:pos x="78" y="6"/>
                  </a:cxn>
                  <a:cxn ang="0">
                    <a:pos x="6" y="0"/>
                  </a:cxn>
                  <a:cxn ang="0">
                    <a:pos x="0" y="0"/>
                  </a:cxn>
                  <a:cxn ang="0">
                    <a:pos x="0" y="0"/>
                  </a:cxn>
                  <a:cxn ang="0">
                    <a:pos x="0" y="6"/>
                  </a:cxn>
                  <a:cxn ang="0">
                    <a:pos x="0" y="6"/>
                  </a:cxn>
                  <a:cxn ang="0">
                    <a:pos x="6" y="6"/>
                  </a:cxn>
                  <a:cxn ang="0">
                    <a:pos x="6" y="6"/>
                  </a:cxn>
                </a:cxnLst>
                <a:rect l="0" t="0" r="r" b="b"/>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2">
                      <a:gamma/>
                      <a:shade val="90980"/>
                      <a:invGamma/>
                    </a:schemeClr>
                  </a:gs>
                  <a:gs pos="100000">
                    <a:schemeClr val="accent2"/>
                  </a:gs>
                </a:gsLst>
                <a:lin ang="5400000" scaled="1"/>
              </a:gradFill>
              <a:ln w="9525">
                <a:noFill/>
                <a:round/>
                <a:headEnd/>
                <a:tailEnd/>
              </a:ln>
            </p:spPr>
            <p:txBody>
              <a:bodyPr/>
              <a:lstStyle/>
              <a:p>
                <a:endParaRPr lang="en-NZ" dirty="0"/>
              </a:p>
            </p:txBody>
          </p:sp>
          <p:sp>
            <p:nvSpPr>
              <p:cNvPr id="203802" name="Freeform 26"/>
              <p:cNvSpPr>
                <a:spLocks/>
              </p:cNvSpPr>
              <p:nvPr/>
            </p:nvSpPr>
            <p:spPr bwMode="hidden">
              <a:xfrm>
                <a:off x="2142" y="3852"/>
                <a:ext cx="892" cy="462"/>
              </a:xfrm>
              <a:custGeom>
                <a:avLst/>
                <a:gdLst/>
                <a:ahLst/>
                <a:cxnLst>
                  <a:cxn ang="0">
                    <a:pos x="23" y="276"/>
                  </a:cxn>
                  <a:cxn ang="0">
                    <a:pos x="29" y="222"/>
                  </a:cxn>
                  <a:cxn ang="0">
                    <a:pos x="59" y="174"/>
                  </a:cxn>
                  <a:cxn ang="0">
                    <a:pos x="95" y="132"/>
                  </a:cxn>
                  <a:cxn ang="0">
                    <a:pos x="149" y="96"/>
                  </a:cxn>
                  <a:cxn ang="0">
                    <a:pos x="209" y="60"/>
                  </a:cxn>
                  <a:cxn ang="0">
                    <a:pos x="281" y="36"/>
                  </a:cxn>
                  <a:cxn ang="0">
                    <a:pos x="364" y="24"/>
                  </a:cxn>
                  <a:cxn ang="0">
                    <a:pos x="448" y="18"/>
                  </a:cxn>
                  <a:cxn ang="0">
                    <a:pos x="532" y="24"/>
                  </a:cxn>
                  <a:cxn ang="0">
                    <a:pos x="609" y="36"/>
                  </a:cxn>
                  <a:cxn ang="0">
                    <a:pos x="681" y="60"/>
                  </a:cxn>
                  <a:cxn ang="0">
                    <a:pos x="741" y="96"/>
                  </a:cxn>
                  <a:cxn ang="0">
                    <a:pos x="795" y="132"/>
                  </a:cxn>
                  <a:cxn ang="0">
                    <a:pos x="831" y="174"/>
                  </a:cxn>
                  <a:cxn ang="0">
                    <a:pos x="861" y="222"/>
                  </a:cxn>
                  <a:cxn ang="0">
                    <a:pos x="867" y="276"/>
                  </a:cxn>
                  <a:cxn ang="0">
                    <a:pos x="855" y="330"/>
                  </a:cxn>
                  <a:cxn ang="0">
                    <a:pos x="831" y="378"/>
                  </a:cxn>
                  <a:cxn ang="0">
                    <a:pos x="783" y="426"/>
                  </a:cxn>
                  <a:cxn ang="0">
                    <a:pos x="723" y="462"/>
                  </a:cxn>
                  <a:cxn ang="0">
                    <a:pos x="765" y="462"/>
                  </a:cxn>
                  <a:cxn ang="0">
                    <a:pos x="819" y="426"/>
                  </a:cxn>
                  <a:cxn ang="0">
                    <a:pos x="855" y="378"/>
                  </a:cxn>
                  <a:cxn ang="0">
                    <a:pos x="884" y="330"/>
                  </a:cxn>
                  <a:cxn ang="0">
                    <a:pos x="890" y="276"/>
                  </a:cxn>
                  <a:cxn ang="0">
                    <a:pos x="884" y="222"/>
                  </a:cxn>
                  <a:cxn ang="0">
                    <a:pos x="855" y="168"/>
                  </a:cxn>
                  <a:cxn ang="0">
                    <a:pos x="813" y="120"/>
                  </a:cxn>
                  <a:cxn ang="0">
                    <a:pos x="759" y="84"/>
                  </a:cxn>
                  <a:cxn ang="0">
                    <a:pos x="693" y="48"/>
                  </a:cxn>
                  <a:cxn ang="0">
                    <a:pos x="621" y="24"/>
                  </a:cxn>
                  <a:cxn ang="0">
                    <a:pos x="538" y="6"/>
                  </a:cxn>
                  <a:cxn ang="0">
                    <a:pos x="448" y="0"/>
                  </a:cxn>
                  <a:cxn ang="0">
                    <a:pos x="358" y="6"/>
                  </a:cxn>
                  <a:cxn ang="0">
                    <a:pos x="275" y="24"/>
                  </a:cxn>
                  <a:cxn ang="0">
                    <a:pos x="197" y="48"/>
                  </a:cxn>
                  <a:cxn ang="0">
                    <a:pos x="131" y="84"/>
                  </a:cxn>
                  <a:cxn ang="0">
                    <a:pos x="77" y="120"/>
                  </a:cxn>
                  <a:cxn ang="0">
                    <a:pos x="35" y="168"/>
                  </a:cxn>
                  <a:cxn ang="0">
                    <a:pos x="12" y="222"/>
                  </a:cxn>
                  <a:cxn ang="0">
                    <a:pos x="0" y="276"/>
                  </a:cxn>
                  <a:cxn ang="0">
                    <a:pos x="6" y="330"/>
                  </a:cxn>
                  <a:cxn ang="0">
                    <a:pos x="35" y="378"/>
                  </a:cxn>
                  <a:cxn ang="0">
                    <a:pos x="71" y="426"/>
                  </a:cxn>
                  <a:cxn ang="0">
                    <a:pos x="125" y="462"/>
                  </a:cxn>
                  <a:cxn ang="0">
                    <a:pos x="167" y="462"/>
                  </a:cxn>
                  <a:cxn ang="0">
                    <a:pos x="107" y="426"/>
                  </a:cxn>
                  <a:cxn ang="0">
                    <a:pos x="59" y="378"/>
                  </a:cxn>
                  <a:cxn ang="0">
                    <a:pos x="35" y="330"/>
                  </a:cxn>
                  <a:cxn ang="0">
                    <a:pos x="23" y="276"/>
                  </a:cxn>
                  <a:cxn ang="0">
                    <a:pos x="23" y="276"/>
                  </a:cxn>
                </a:cxnLst>
                <a:rect l="0" t="0" r="r" b="b"/>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2"/>
                  </a:gs>
                  <a:gs pos="100000">
                    <a:schemeClr val="accent2">
                      <a:gamma/>
                      <a:shade val="84706"/>
                      <a:invGamma/>
                    </a:schemeClr>
                  </a:gs>
                </a:gsLst>
                <a:lin ang="2700000" scaled="1"/>
              </a:gradFill>
              <a:ln w="9525">
                <a:noFill/>
                <a:round/>
                <a:headEnd/>
                <a:tailEnd/>
              </a:ln>
            </p:spPr>
            <p:txBody>
              <a:bodyPr/>
              <a:lstStyle/>
              <a:p>
                <a:endParaRPr lang="en-NZ" dirty="0"/>
              </a:p>
            </p:txBody>
          </p:sp>
          <p:sp>
            <p:nvSpPr>
              <p:cNvPr id="203803" name="Freeform 27"/>
              <p:cNvSpPr>
                <a:spLocks/>
              </p:cNvSpPr>
              <p:nvPr/>
            </p:nvSpPr>
            <p:spPr bwMode="hidden">
              <a:xfrm>
                <a:off x="2082" y="3828"/>
                <a:ext cx="407" cy="486"/>
              </a:xfrm>
              <a:custGeom>
                <a:avLst/>
                <a:gdLst/>
                <a:ahLst/>
                <a:cxnLst>
                  <a:cxn ang="0">
                    <a:pos x="18" y="300"/>
                  </a:cxn>
                  <a:cxn ang="0">
                    <a:pos x="24" y="246"/>
                  </a:cxn>
                  <a:cxn ang="0">
                    <a:pos x="48" y="198"/>
                  </a:cxn>
                  <a:cxn ang="0">
                    <a:pos x="83" y="150"/>
                  </a:cxn>
                  <a:cxn ang="0">
                    <a:pos x="131" y="108"/>
                  </a:cxn>
                  <a:cxn ang="0">
                    <a:pos x="185" y="72"/>
                  </a:cxn>
                  <a:cxn ang="0">
                    <a:pos x="251" y="42"/>
                  </a:cxn>
                  <a:cxn ang="0">
                    <a:pos x="329" y="24"/>
                  </a:cxn>
                  <a:cxn ang="0">
                    <a:pos x="406" y="6"/>
                  </a:cxn>
                  <a:cxn ang="0">
                    <a:pos x="406" y="0"/>
                  </a:cxn>
                  <a:cxn ang="0">
                    <a:pos x="323" y="12"/>
                  </a:cxn>
                  <a:cxn ang="0">
                    <a:pos x="245" y="36"/>
                  </a:cxn>
                  <a:cxn ang="0">
                    <a:pos x="179" y="66"/>
                  </a:cxn>
                  <a:cxn ang="0">
                    <a:pos x="119" y="102"/>
                  </a:cxn>
                  <a:cxn ang="0">
                    <a:pos x="72" y="144"/>
                  </a:cxn>
                  <a:cxn ang="0">
                    <a:pos x="30" y="192"/>
                  </a:cxn>
                  <a:cxn ang="0">
                    <a:pos x="6" y="246"/>
                  </a:cxn>
                  <a:cxn ang="0">
                    <a:pos x="0" y="300"/>
                  </a:cxn>
                  <a:cxn ang="0">
                    <a:pos x="6" y="348"/>
                  </a:cxn>
                  <a:cxn ang="0">
                    <a:pos x="30" y="396"/>
                  </a:cxn>
                  <a:cxn ang="0">
                    <a:pos x="66" y="444"/>
                  </a:cxn>
                  <a:cxn ang="0">
                    <a:pos x="107" y="486"/>
                  </a:cxn>
                  <a:cxn ang="0">
                    <a:pos x="131" y="486"/>
                  </a:cxn>
                  <a:cxn ang="0">
                    <a:pos x="83" y="450"/>
                  </a:cxn>
                  <a:cxn ang="0">
                    <a:pos x="48" y="402"/>
                  </a:cxn>
                  <a:cxn ang="0">
                    <a:pos x="24" y="354"/>
                  </a:cxn>
                  <a:cxn ang="0">
                    <a:pos x="18" y="300"/>
                  </a:cxn>
                  <a:cxn ang="0">
                    <a:pos x="18" y="300"/>
                  </a:cxn>
                </a:cxnLst>
                <a:rect l="0" t="0" r="r" b="b"/>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2"/>
                  </a:gs>
                  <a:gs pos="100000">
                    <a:schemeClr val="accent2">
                      <a:gamma/>
                      <a:shade val="90980"/>
                      <a:invGamma/>
                    </a:schemeClr>
                  </a:gs>
                </a:gsLst>
                <a:lin ang="0" scaled="1"/>
              </a:gradFill>
              <a:ln w="9525">
                <a:noFill/>
                <a:round/>
                <a:headEnd/>
                <a:tailEnd/>
              </a:ln>
            </p:spPr>
            <p:txBody>
              <a:bodyPr/>
              <a:lstStyle/>
              <a:p>
                <a:endParaRPr lang="en-NZ" dirty="0"/>
              </a:p>
            </p:txBody>
          </p:sp>
          <p:sp>
            <p:nvSpPr>
              <p:cNvPr id="203804" name="Freeform 28"/>
              <p:cNvSpPr>
                <a:spLocks/>
              </p:cNvSpPr>
              <p:nvPr/>
            </p:nvSpPr>
            <p:spPr bwMode="hidden">
              <a:xfrm>
                <a:off x="2987" y="4044"/>
                <a:ext cx="108" cy="252"/>
              </a:xfrm>
              <a:custGeom>
                <a:avLst/>
                <a:gdLst/>
                <a:ahLst/>
                <a:cxnLst>
                  <a:cxn ang="0">
                    <a:pos x="89" y="84"/>
                  </a:cxn>
                  <a:cxn ang="0">
                    <a:pos x="83" y="132"/>
                  </a:cxn>
                  <a:cxn ang="0">
                    <a:pos x="65" y="174"/>
                  </a:cxn>
                  <a:cxn ang="0">
                    <a:pos x="36" y="216"/>
                  </a:cxn>
                  <a:cxn ang="0">
                    <a:pos x="0" y="252"/>
                  </a:cxn>
                  <a:cxn ang="0">
                    <a:pos x="18" y="252"/>
                  </a:cxn>
                  <a:cxn ang="0">
                    <a:pos x="53" y="216"/>
                  </a:cxn>
                  <a:cxn ang="0">
                    <a:pos x="83" y="174"/>
                  </a:cxn>
                  <a:cxn ang="0">
                    <a:pos x="101" y="132"/>
                  </a:cxn>
                  <a:cxn ang="0">
                    <a:pos x="107" y="84"/>
                  </a:cxn>
                  <a:cxn ang="0">
                    <a:pos x="101" y="42"/>
                  </a:cxn>
                  <a:cxn ang="0">
                    <a:pos x="89" y="0"/>
                  </a:cxn>
                  <a:cxn ang="0">
                    <a:pos x="65" y="0"/>
                  </a:cxn>
                  <a:cxn ang="0">
                    <a:pos x="83" y="42"/>
                  </a:cxn>
                  <a:cxn ang="0">
                    <a:pos x="89" y="84"/>
                  </a:cxn>
                  <a:cxn ang="0">
                    <a:pos x="89" y="84"/>
                  </a:cxn>
                </a:cxnLst>
                <a:rect l="0" t="0" r="r" b="b"/>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2"/>
                  </a:gs>
                  <a:gs pos="100000">
                    <a:schemeClr val="accent2">
                      <a:gamma/>
                      <a:shade val="81961"/>
                      <a:invGamma/>
                    </a:schemeClr>
                  </a:gs>
                </a:gsLst>
                <a:lin ang="5400000" scaled="1"/>
              </a:gradFill>
              <a:ln w="9525">
                <a:noFill/>
                <a:round/>
                <a:headEnd/>
                <a:tailEnd/>
              </a:ln>
            </p:spPr>
            <p:txBody>
              <a:bodyPr/>
              <a:lstStyle/>
              <a:p>
                <a:endParaRPr lang="en-NZ" dirty="0"/>
              </a:p>
            </p:txBody>
          </p:sp>
          <p:sp>
            <p:nvSpPr>
              <p:cNvPr id="203805" name="Freeform 29"/>
              <p:cNvSpPr>
                <a:spLocks/>
              </p:cNvSpPr>
              <p:nvPr/>
            </p:nvSpPr>
            <p:spPr bwMode="hidden">
              <a:xfrm>
                <a:off x="2068" y="3685"/>
                <a:ext cx="835" cy="150"/>
              </a:xfrm>
              <a:custGeom>
                <a:avLst/>
                <a:gdLst/>
                <a:ahLst/>
                <a:cxnLst>
                  <a:cxn ang="0">
                    <a:pos x="518" y="18"/>
                  </a:cxn>
                  <a:cxn ang="0">
                    <a:pos x="597" y="24"/>
                  </a:cxn>
                  <a:cxn ang="0">
                    <a:pos x="682" y="30"/>
                  </a:cxn>
                  <a:cxn ang="0">
                    <a:pos x="755" y="42"/>
                  </a:cxn>
                  <a:cxn ang="0">
                    <a:pos x="828" y="60"/>
                  </a:cxn>
                  <a:cxn ang="0">
                    <a:pos x="835" y="42"/>
                  </a:cxn>
                  <a:cxn ang="0">
                    <a:pos x="761" y="24"/>
                  </a:cxn>
                  <a:cxn ang="0">
                    <a:pos x="688" y="12"/>
                  </a:cxn>
                  <a:cxn ang="0">
                    <a:pos x="603" y="6"/>
                  </a:cxn>
                  <a:cxn ang="0">
                    <a:pos x="518" y="0"/>
                  </a:cxn>
                  <a:cxn ang="0">
                    <a:pos x="372" y="12"/>
                  </a:cxn>
                  <a:cxn ang="0">
                    <a:pos x="232" y="36"/>
                  </a:cxn>
                  <a:cxn ang="0">
                    <a:pos x="110" y="78"/>
                  </a:cxn>
                  <a:cxn ang="0">
                    <a:pos x="0" y="132"/>
                  </a:cxn>
                  <a:cxn ang="0">
                    <a:pos x="19" y="150"/>
                  </a:cxn>
                  <a:cxn ang="0">
                    <a:pos x="122" y="96"/>
                  </a:cxn>
                  <a:cxn ang="0">
                    <a:pos x="244" y="54"/>
                  </a:cxn>
                  <a:cxn ang="0">
                    <a:pos x="378" y="30"/>
                  </a:cxn>
                  <a:cxn ang="0">
                    <a:pos x="518" y="18"/>
                  </a:cxn>
                  <a:cxn ang="0">
                    <a:pos x="518" y="18"/>
                  </a:cxn>
                </a:cxnLst>
                <a:rect l="0" t="0" r="r" b="b"/>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lnTo>
                      <a:pt x="518" y="18"/>
                    </a:lnTo>
                    <a:close/>
                  </a:path>
                </a:pathLst>
              </a:custGeom>
              <a:solidFill>
                <a:schemeClr val="accent2"/>
              </a:solidFill>
              <a:ln w="9525">
                <a:noFill/>
                <a:round/>
                <a:headEnd/>
                <a:tailEnd/>
              </a:ln>
            </p:spPr>
            <p:txBody>
              <a:bodyPr/>
              <a:lstStyle/>
              <a:p>
                <a:endParaRPr lang="en-NZ" dirty="0"/>
              </a:p>
            </p:txBody>
          </p:sp>
          <p:sp>
            <p:nvSpPr>
              <p:cNvPr id="203806" name="Freeform 30"/>
              <p:cNvSpPr>
                <a:spLocks/>
              </p:cNvSpPr>
              <p:nvPr/>
            </p:nvSpPr>
            <p:spPr bwMode="hidden">
              <a:xfrm>
                <a:off x="1867" y="3853"/>
                <a:ext cx="171" cy="461"/>
              </a:xfrm>
              <a:custGeom>
                <a:avLst/>
                <a:gdLst/>
                <a:ahLst/>
                <a:cxnLst>
                  <a:cxn ang="0">
                    <a:pos x="31" y="263"/>
                  </a:cxn>
                  <a:cxn ang="0">
                    <a:pos x="43" y="191"/>
                  </a:cxn>
                  <a:cxn ang="0">
                    <a:pos x="67" y="131"/>
                  </a:cxn>
                  <a:cxn ang="0">
                    <a:pos x="116" y="72"/>
                  </a:cxn>
                  <a:cxn ang="0">
                    <a:pos x="171" y="18"/>
                  </a:cxn>
                  <a:cxn ang="0">
                    <a:pos x="153" y="0"/>
                  </a:cxn>
                  <a:cxn ang="0">
                    <a:pos x="86" y="60"/>
                  </a:cxn>
                  <a:cxn ang="0">
                    <a:pos x="43" y="120"/>
                  </a:cxn>
                  <a:cxn ang="0">
                    <a:pos x="13" y="191"/>
                  </a:cxn>
                  <a:cxn ang="0">
                    <a:pos x="0" y="263"/>
                  </a:cxn>
                  <a:cxn ang="0">
                    <a:pos x="6" y="317"/>
                  </a:cxn>
                  <a:cxn ang="0">
                    <a:pos x="25" y="365"/>
                  </a:cxn>
                  <a:cxn ang="0">
                    <a:pos x="49" y="413"/>
                  </a:cxn>
                  <a:cxn ang="0">
                    <a:pos x="86" y="461"/>
                  </a:cxn>
                  <a:cxn ang="0">
                    <a:pos x="122" y="461"/>
                  </a:cxn>
                  <a:cxn ang="0">
                    <a:pos x="86" y="413"/>
                  </a:cxn>
                  <a:cxn ang="0">
                    <a:pos x="55" y="365"/>
                  </a:cxn>
                  <a:cxn ang="0">
                    <a:pos x="37" y="317"/>
                  </a:cxn>
                  <a:cxn ang="0">
                    <a:pos x="31" y="263"/>
                  </a:cxn>
                  <a:cxn ang="0">
                    <a:pos x="31" y="263"/>
                  </a:cxn>
                </a:cxnLst>
                <a:rect l="0" t="0" r="r" b="b"/>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lnTo>
                      <a:pt x="31" y="263"/>
                    </a:lnTo>
                    <a:close/>
                  </a:path>
                </a:pathLst>
              </a:custGeom>
              <a:solidFill>
                <a:schemeClr val="accent2"/>
              </a:solidFill>
              <a:ln w="9525">
                <a:noFill/>
                <a:round/>
                <a:headEnd/>
                <a:tailEnd/>
              </a:ln>
            </p:spPr>
            <p:txBody>
              <a:bodyPr/>
              <a:lstStyle/>
              <a:p>
                <a:endParaRPr lang="en-NZ" dirty="0"/>
              </a:p>
            </p:txBody>
          </p:sp>
          <p:sp>
            <p:nvSpPr>
              <p:cNvPr id="203807" name="Freeform 31"/>
              <p:cNvSpPr>
                <a:spLocks/>
              </p:cNvSpPr>
              <p:nvPr/>
            </p:nvSpPr>
            <p:spPr bwMode="hidden">
              <a:xfrm>
                <a:off x="2951" y="3751"/>
                <a:ext cx="360" cy="563"/>
              </a:xfrm>
              <a:custGeom>
                <a:avLst/>
                <a:gdLst/>
                <a:ahLst/>
                <a:cxnLst>
                  <a:cxn ang="0">
                    <a:pos x="360" y="365"/>
                  </a:cxn>
                  <a:cxn ang="0">
                    <a:pos x="353" y="305"/>
                  </a:cxn>
                  <a:cxn ang="0">
                    <a:pos x="335" y="251"/>
                  </a:cxn>
                  <a:cxn ang="0">
                    <a:pos x="305" y="204"/>
                  </a:cxn>
                  <a:cxn ang="0">
                    <a:pos x="262" y="156"/>
                  </a:cxn>
                  <a:cxn ang="0">
                    <a:pos x="213" y="108"/>
                  </a:cxn>
                  <a:cxn ang="0">
                    <a:pos x="159" y="66"/>
                  </a:cxn>
                  <a:cxn ang="0">
                    <a:pos x="92" y="30"/>
                  </a:cxn>
                  <a:cxn ang="0">
                    <a:pos x="19" y="0"/>
                  </a:cxn>
                  <a:cxn ang="0">
                    <a:pos x="0" y="12"/>
                  </a:cxn>
                  <a:cxn ang="0">
                    <a:pos x="67" y="42"/>
                  </a:cxn>
                  <a:cxn ang="0">
                    <a:pos x="134" y="78"/>
                  </a:cxn>
                  <a:cxn ang="0">
                    <a:pos x="189" y="114"/>
                  </a:cxn>
                  <a:cxn ang="0">
                    <a:pos x="238" y="162"/>
                  </a:cxn>
                  <a:cxn ang="0">
                    <a:pos x="274" y="210"/>
                  </a:cxn>
                  <a:cxn ang="0">
                    <a:pos x="299" y="257"/>
                  </a:cxn>
                  <a:cxn ang="0">
                    <a:pos x="317" y="311"/>
                  </a:cxn>
                  <a:cxn ang="0">
                    <a:pos x="323" y="365"/>
                  </a:cxn>
                  <a:cxn ang="0">
                    <a:pos x="317" y="419"/>
                  </a:cxn>
                  <a:cxn ang="0">
                    <a:pos x="299" y="467"/>
                  </a:cxn>
                  <a:cxn ang="0">
                    <a:pos x="274" y="515"/>
                  </a:cxn>
                  <a:cxn ang="0">
                    <a:pos x="238" y="563"/>
                  </a:cxn>
                  <a:cxn ang="0">
                    <a:pos x="268" y="563"/>
                  </a:cxn>
                  <a:cxn ang="0">
                    <a:pos x="311" y="515"/>
                  </a:cxn>
                  <a:cxn ang="0">
                    <a:pos x="335" y="467"/>
                  </a:cxn>
                  <a:cxn ang="0">
                    <a:pos x="353" y="419"/>
                  </a:cxn>
                  <a:cxn ang="0">
                    <a:pos x="360" y="365"/>
                  </a:cxn>
                  <a:cxn ang="0">
                    <a:pos x="360" y="365"/>
                  </a:cxn>
                </a:cxnLst>
                <a:rect l="0" t="0" r="r" b="b"/>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en-NZ" dirty="0"/>
              </a:p>
            </p:txBody>
          </p:sp>
          <p:sp>
            <p:nvSpPr>
              <p:cNvPr id="203808" name="Freeform 32"/>
              <p:cNvSpPr>
                <a:spLocks/>
              </p:cNvSpPr>
              <p:nvPr/>
            </p:nvSpPr>
            <p:spPr bwMode="hidden">
              <a:xfrm>
                <a:off x="2318" y="3631"/>
                <a:ext cx="1078" cy="425"/>
              </a:xfrm>
              <a:custGeom>
                <a:avLst/>
                <a:gdLst/>
                <a:ahLst/>
                <a:cxnLst>
                  <a:cxn ang="0">
                    <a:pos x="1053" y="425"/>
                  </a:cxn>
                  <a:cxn ang="0">
                    <a:pos x="1078" y="419"/>
                  </a:cxn>
                  <a:cxn ang="0">
                    <a:pos x="1066" y="377"/>
                  </a:cxn>
                  <a:cxn ang="0">
                    <a:pos x="1047" y="336"/>
                  </a:cxn>
                  <a:cxn ang="0">
                    <a:pos x="986" y="252"/>
                  </a:cxn>
                  <a:cxn ang="0">
                    <a:pos x="907" y="180"/>
                  </a:cxn>
                  <a:cxn ang="0">
                    <a:pos x="810" y="120"/>
                  </a:cxn>
                  <a:cxn ang="0">
                    <a:pos x="694" y="72"/>
                  </a:cxn>
                  <a:cxn ang="0">
                    <a:pos x="560" y="30"/>
                  </a:cxn>
                  <a:cxn ang="0">
                    <a:pos x="420" y="6"/>
                  </a:cxn>
                  <a:cxn ang="0">
                    <a:pos x="268" y="0"/>
                  </a:cxn>
                  <a:cxn ang="0">
                    <a:pos x="134" y="6"/>
                  </a:cxn>
                  <a:cxn ang="0">
                    <a:pos x="0" y="24"/>
                  </a:cxn>
                  <a:cxn ang="0">
                    <a:pos x="12" y="36"/>
                  </a:cxn>
                  <a:cxn ang="0">
                    <a:pos x="134" y="18"/>
                  </a:cxn>
                  <a:cxn ang="0">
                    <a:pos x="268" y="12"/>
                  </a:cxn>
                  <a:cxn ang="0">
                    <a:pos x="420" y="18"/>
                  </a:cxn>
                  <a:cxn ang="0">
                    <a:pos x="554" y="42"/>
                  </a:cxn>
                  <a:cxn ang="0">
                    <a:pos x="682" y="84"/>
                  </a:cxn>
                  <a:cxn ang="0">
                    <a:pos x="798" y="132"/>
                  </a:cxn>
                  <a:cxn ang="0">
                    <a:pos x="895" y="192"/>
                  </a:cxn>
                  <a:cxn ang="0">
                    <a:pos x="968" y="264"/>
                  </a:cxn>
                  <a:cxn ang="0">
                    <a:pos x="999" y="300"/>
                  </a:cxn>
                  <a:cxn ang="0">
                    <a:pos x="1023" y="342"/>
                  </a:cxn>
                  <a:cxn ang="0">
                    <a:pos x="1041" y="383"/>
                  </a:cxn>
                  <a:cxn ang="0">
                    <a:pos x="1053" y="425"/>
                  </a:cxn>
                  <a:cxn ang="0">
                    <a:pos x="1053" y="425"/>
                  </a:cxn>
                </a:cxnLst>
                <a:rect l="0" t="0" r="r" b="b"/>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en-NZ" dirty="0"/>
              </a:p>
            </p:txBody>
          </p:sp>
          <p:sp>
            <p:nvSpPr>
              <p:cNvPr id="203809" name="Freeform 33"/>
              <p:cNvSpPr>
                <a:spLocks/>
              </p:cNvSpPr>
              <p:nvPr/>
            </p:nvSpPr>
            <p:spPr bwMode="hidden">
              <a:xfrm>
                <a:off x="3304" y="4080"/>
                <a:ext cx="98" cy="234"/>
              </a:xfrm>
              <a:custGeom>
                <a:avLst/>
                <a:gdLst/>
                <a:ahLst/>
                <a:cxnLst>
                  <a:cxn ang="0">
                    <a:pos x="0" y="234"/>
                  </a:cxn>
                  <a:cxn ang="0">
                    <a:pos x="25" y="234"/>
                  </a:cxn>
                  <a:cxn ang="0">
                    <a:pos x="55" y="186"/>
                  </a:cxn>
                  <a:cxn ang="0">
                    <a:pos x="80" y="138"/>
                  </a:cxn>
                  <a:cxn ang="0">
                    <a:pos x="92" y="90"/>
                  </a:cxn>
                  <a:cxn ang="0">
                    <a:pos x="98" y="36"/>
                  </a:cxn>
                  <a:cxn ang="0">
                    <a:pos x="98" y="0"/>
                  </a:cxn>
                  <a:cxn ang="0">
                    <a:pos x="74" y="0"/>
                  </a:cxn>
                  <a:cxn ang="0">
                    <a:pos x="74" y="36"/>
                  </a:cxn>
                  <a:cxn ang="0">
                    <a:pos x="67" y="90"/>
                  </a:cxn>
                  <a:cxn ang="0">
                    <a:pos x="55" y="138"/>
                  </a:cxn>
                  <a:cxn ang="0">
                    <a:pos x="31" y="186"/>
                  </a:cxn>
                  <a:cxn ang="0">
                    <a:pos x="0" y="234"/>
                  </a:cxn>
                  <a:cxn ang="0">
                    <a:pos x="0" y="234"/>
                  </a:cxn>
                </a:cxnLst>
                <a:rect l="0" t="0" r="r" b="b"/>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en-NZ" dirty="0"/>
              </a:p>
            </p:txBody>
          </p:sp>
          <p:sp>
            <p:nvSpPr>
              <p:cNvPr id="203810" name="Freeform 34"/>
              <p:cNvSpPr>
                <a:spLocks/>
              </p:cNvSpPr>
              <p:nvPr/>
            </p:nvSpPr>
            <p:spPr bwMode="hidden">
              <a:xfrm>
                <a:off x="1776" y="3673"/>
                <a:ext cx="481" cy="641"/>
              </a:xfrm>
              <a:custGeom>
                <a:avLst/>
                <a:gdLst/>
                <a:ahLst/>
                <a:cxnLst>
                  <a:cxn ang="0">
                    <a:pos x="18" y="443"/>
                  </a:cxn>
                  <a:cxn ang="0">
                    <a:pos x="24" y="371"/>
                  </a:cxn>
                  <a:cxn ang="0">
                    <a:pos x="55" y="305"/>
                  </a:cxn>
                  <a:cxn ang="0">
                    <a:pos x="91" y="246"/>
                  </a:cxn>
                  <a:cxn ang="0">
                    <a:pos x="146" y="186"/>
                  </a:cxn>
                  <a:cxn ang="0">
                    <a:pos x="213" y="132"/>
                  </a:cxn>
                  <a:cxn ang="0">
                    <a:pos x="292" y="84"/>
                  </a:cxn>
                  <a:cxn ang="0">
                    <a:pos x="384" y="48"/>
                  </a:cxn>
                  <a:cxn ang="0">
                    <a:pos x="481" y="12"/>
                  </a:cxn>
                  <a:cxn ang="0">
                    <a:pos x="457" y="0"/>
                  </a:cxn>
                  <a:cxn ang="0">
                    <a:pos x="359" y="36"/>
                  </a:cxn>
                  <a:cxn ang="0">
                    <a:pos x="274" y="78"/>
                  </a:cxn>
                  <a:cxn ang="0">
                    <a:pos x="195" y="126"/>
                  </a:cxn>
                  <a:cxn ang="0">
                    <a:pos x="128" y="180"/>
                  </a:cxn>
                  <a:cxn ang="0">
                    <a:pos x="73" y="240"/>
                  </a:cxn>
                  <a:cxn ang="0">
                    <a:pos x="37" y="305"/>
                  </a:cxn>
                  <a:cxn ang="0">
                    <a:pos x="6" y="371"/>
                  </a:cxn>
                  <a:cxn ang="0">
                    <a:pos x="0" y="443"/>
                  </a:cxn>
                  <a:cxn ang="0">
                    <a:pos x="6" y="497"/>
                  </a:cxn>
                  <a:cxn ang="0">
                    <a:pos x="18" y="545"/>
                  </a:cxn>
                  <a:cxn ang="0">
                    <a:pos x="43" y="593"/>
                  </a:cxn>
                  <a:cxn ang="0">
                    <a:pos x="73" y="641"/>
                  </a:cxn>
                  <a:cxn ang="0">
                    <a:pos x="97" y="641"/>
                  </a:cxn>
                  <a:cxn ang="0">
                    <a:pos x="67" y="593"/>
                  </a:cxn>
                  <a:cxn ang="0">
                    <a:pos x="43" y="545"/>
                  </a:cxn>
                  <a:cxn ang="0">
                    <a:pos x="24" y="497"/>
                  </a:cxn>
                  <a:cxn ang="0">
                    <a:pos x="18" y="443"/>
                  </a:cxn>
                  <a:cxn ang="0">
                    <a:pos x="18" y="443"/>
                  </a:cxn>
                </a:cxnLst>
                <a:rect l="0" t="0" r="r" b="b"/>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lnTo>
                      <a:pt x="18" y="443"/>
                    </a:lnTo>
                    <a:close/>
                  </a:path>
                </a:pathLst>
              </a:custGeom>
              <a:solidFill>
                <a:schemeClr val="accent2"/>
              </a:solidFill>
              <a:ln w="9525">
                <a:noFill/>
                <a:round/>
                <a:headEnd/>
                <a:tailEnd/>
              </a:ln>
            </p:spPr>
            <p:txBody>
              <a:bodyPr/>
              <a:lstStyle/>
              <a:p>
                <a:endParaRPr lang="en-NZ" dirty="0"/>
              </a:p>
            </p:txBody>
          </p:sp>
        </p:grpSp>
        <p:grpSp>
          <p:nvGrpSpPr>
            <p:cNvPr id="203811" name="Group 35"/>
            <p:cNvGrpSpPr>
              <a:grpSpLocks/>
            </p:cNvGrpSpPr>
            <p:nvPr userDrawn="1"/>
          </p:nvGrpSpPr>
          <p:grpSpPr bwMode="auto">
            <a:xfrm>
              <a:off x="4128" y="3360"/>
              <a:ext cx="1351" cy="821"/>
              <a:chOff x="4128" y="3360"/>
              <a:chExt cx="1351" cy="821"/>
            </a:xfrm>
          </p:grpSpPr>
          <p:sp>
            <p:nvSpPr>
              <p:cNvPr id="203812" name="Freeform 36"/>
              <p:cNvSpPr>
                <a:spLocks noEditPoints="1"/>
              </p:cNvSpPr>
              <p:nvPr/>
            </p:nvSpPr>
            <p:spPr bwMode="hidden">
              <a:xfrm>
                <a:off x="4200" y="3402"/>
                <a:ext cx="1201" cy="731"/>
              </a:xfrm>
              <a:custGeom>
                <a:avLst/>
                <a:gdLst/>
                <a:ahLst/>
                <a:cxnLst>
                  <a:cxn ang="0">
                    <a:pos x="484" y="6"/>
                  </a:cxn>
                  <a:cxn ang="0">
                    <a:pos x="263" y="60"/>
                  </a:cxn>
                  <a:cxn ang="0">
                    <a:pos x="101" y="162"/>
                  </a:cxn>
                  <a:cxn ang="0">
                    <a:pos x="12" y="294"/>
                  </a:cxn>
                  <a:cxn ang="0">
                    <a:pos x="0" y="366"/>
                  </a:cxn>
                  <a:cxn ang="0">
                    <a:pos x="12" y="437"/>
                  </a:cxn>
                  <a:cxn ang="0">
                    <a:pos x="101" y="569"/>
                  </a:cxn>
                  <a:cxn ang="0">
                    <a:pos x="263" y="671"/>
                  </a:cxn>
                  <a:cxn ang="0">
                    <a:pos x="484" y="725"/>
                  </a:cxn>
                  <a:cxn ang="0">
                    <a:pos x="723" y="725"/>
                  </a:cxn>
                  <a:cxn ang="0">
                    <a:pos x="938" y="671"/>
                  </a:cxn>
                  <a:cxn ang="0">
                    <a:pos x="1100" y="569"/>
                  </a:cxn>
                  <a:cxn ang="0">
                    <a:pos x="1189" y="437"/>
                  </a:cxn>
                  <a:cxn ang="0">
                    <a:pos x="1201" y="366"/>
                  </a:cxn>
                  <a:cxn ang="0">
                    <a:pos x="1189" y="294"/>
                  </a:cxn>
                  <a:cxn ang="0">
                    <a:pos x="1100" y="162"/>
                  </a:cxn>
                  <a:cxn ang="0">
                    <a:pos x="938" y="60"/>
                  </a:cxn>
                  <a:cxn ang="0">
                    <a:pos x="723" y="6"/>
                  </a:cxn>
                  <a:cxn ang="0">
                    <a:pos x="604" y="0"/>
                  </a:cxn>
                  <a:cxn ang="0">
                    <a:pos x="490" y="701"/>
                  </a:cxn>
                  <a:cxn ang="0">
                    <a:pos x="287" y="647"/>
                  </a:cxn>
                  <a:cxn ang="0">
                    <a:pos x="131" y="557"/>
                  </a:cxn>
                  <a:cxn ang="0">
                    <a:pos x="48" y="437"/>
                  </a:cxn>
                  <a:cxn ang="0">
                    <a:pos x="36" y="366"/>
                  </a:cxn>
                  <a:cxn ang="0">
                    <a:pos x="48" y="300"/>
                  </a:cxn>
                  <a:cxn ang="0">
                    <a:pos x="131" y="174"/>
                  </a:cxn>
                  <a:cxn ang="0">
                    <a:pos x="287" y="84"/>
                  </a:cxn>
                  <a:cxn ang="0">
                    <a:pos x="490" y="30"/>
                  </a:cxn>
                  <a:cxn ang="0">
                    <a:pos x="717" y="30"/>
                  </a:cxn>
                  <a:cxn ang="0">
                    <a:pos x="920" y="84"/>
                  </a:cxn>
                  <a:cxn ang="0">
                    <a:pos x="1070" y="174"/>
                  </a:cxn>
                  <a:cxn ang="0">
                    <a:pos x="1153" y="300"/>
                  </a:cxn>
                  <a:cxn ang="0">
                    <a:pos x="1153" y="437"/>
                  </a:cxn>
                  <a:cxn ang="0">
                    <a:pos x="1070" y="557"/>
                  </a:cxn>
                  <a:cxn ang="0">
                    <a:pos x="920" y="647"/>
                  </a:cxn>
                  <a:cxn ang="0">
                    <a:pos x="717" y="701"/>
                  </a:cxn>
                  <a:cxn ang="0">
                    <a:pos x="604" y="707"/>
                  </a:cxn>
                </a:cxnLst>
                <a:rect l="0" t="0" r="r" b="b"/>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en-NZ" dirty="0"/>
              </a:p>
            </p:txBody>
          </p:sp>
          <p:sp>
            <p:nvSpPr>
              <p:cNvPr id="203813" name="Freeform 37"/>
              <p:cNvSpPr>
                <a:spLocks/>
              </p:cNvSpPr>
              <p:nvPr/>
            </p:nvSpPr>
            <p:spPr bwMode="hidden">
              <a:xfrm>
                <a:off x="4128" y="3366"/>
                <a:ext cx="544" cy="737"/>
              </a:xfrm>
              <a:custGeom>
                <a:avLst/>
                <a:gdLst/>
                <a:ahLst/>
                <a:cxnLst>
                  <a:cxn ang="0">
                    <a:pos x="24" y="402"/>
                  </a:cxn>
                  <a:cxn ang="0">
                    <a:pos x="36" y="330"/>
                  </a:cxn>
                  <a:cxn ang="0">
                    <a:pos x="66" y="264"/>
                  </a:cxn>
                  <a:cxn ang="0">
                    <a:pos x="108" y="204"/>
                  </a:cxn>
                  <a:cxn ang="0">
                    <a:pos x="173" y="150"/>
                  </a:cxn>
                  <a:cxn ang="0">
                    <a:pos x="251" y="102"/>
                  </a:cxn>
                  <a:cxn ang="0">
                    <a:pos x="335" y="60"/>
                  </a:cxn>
                  <a:cxn ang="0">
                    <a:pos x="436" y="30"/>
                  </a:cxn>
                  <a:cxn ang="0">
                    <a:pos x="544" y="12"/>
                  </a:cxn>
                  <a:cxn ang="0">
                    <a:pos x="544" y="0"/>
                  </a:cxn>
                  <a:cxn ang="0">
                    <a:pos x="430" y="18"/>
                  </a:cxn>
                  <a:cxn ang="0">
                    <a:pos x="329" y="48"/>
                  </a:cxn>
                  <a:cxn ang="0">
                    <a:pos x="233" y="90"/>
                  </a:cxn>
                  <a:cxn ang="0">
                    <a:pos x="155" y="138"/>
                  </a:cxn>
                  <a:cxn ang="0">
                    <a:pos x="90" y="198"/>
                  </a:cxn>
                  <a:cxn ang="0">
                    <a:pos x="42" y="258"/>
                  </a:cxn>
                  <a:cxn ang="0">
                    <a:pos x="12" y="330"/>
                  </a:cxn>
                  <a:cxn ang="0">
                    <a:pos x="0" y="402"/>
                  </a:cxn>
                  <a:cxn ang="0">
                    <a:pos x="6" y="455"/>
                  </a:cxn>
                  <a:cxn ang="0">
                    <a:pos x="18" y="503"/>
                  </a:cxn>
                  <a:cxn ang="0">
                    <a:pos x="42" y="545"/>
                  </a:cxn>
                  <a:cxn ang="0">
                    <a:pos x="78" y="593"/>
                  </a:cxn>
                  <a:cxn ang="0">
                    <a:pos x="114" y="635"/>
                  </a:cxn>
                  <a:cxn ang="0">
                    <a:pos x="161" y="671"/>
                  </a:cxn>
                  <a:cxn ang="0">
                    <a:pos x="221" y="707"/>
                  </a:cxn>
                  <a:cxn ang="0">
                    <a:pos x="281" y="737"/>
                  </a:cxn>
                  <a:cxn ang="0">
                    <a:pos x="323" y="737"/>
                  </a:cxn>
                  <a:cxn ang="0">
                    <a:pos x="257" y="707"/>
                  </a:cxn>
                  <a:cxn ang="0">
                    <a:pos x="203" y="671"/>
                  </a:cxn>
                  <a:cxn ang="0">
                    <a:pos x="149" y="635"/>
                  </a:cxn>
                  <a:cxn ang="0">
                    <a:pos x="108" y="593"/>
                  </a:cxn>
                  <a:cxn ang="0">
                    <a:pos x="72" y="551"/>
                  </a:cxn>
                  <a:cxn ang="0">
                    <a:pos x="48" y="503"/>
                  </a:cxn>
                  <a:cxn ang="0">
                    <a:pos x="30" y="455"/>
                  </a:cxn>
                  <a:cxn ang="0">
                    <a:pos x="24" y="402"/>
                  </a:cxn>
                  <a:cxn ang="0">
                    <a:pos x="24" y="402"/>
                  </a:cxn>
                </a:cxnLst>
                <a:rect l="0" t="0" r="r" b="b"/>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en-NZ" dirty="0"/>
              </a:p>
            </p:txBody>
          </p:sp>
          <p:sp>
            <p:nvSpPr>
              <p:cNvPr id="203814" name="Freeform 38"/>
              <p:cNvSpPr>
                <a:spLocks/>
              </p:cNvSpPr>
              <p:nvPr/>
            </p:nvSpPr>
            <p:spPr bwMode="hidden">
              <a:xfrm>
                <a:off x="4792" y="3360"/>
                <a:ext cx="609" cy="252"/>
              </a:xfrm>
              <a:custGeom>
                <a:avLst/>
                <a:gdLst/>
                <a:ahLst/>
                <a:cxnLst>
                  <a:cxn ang="0">
                    <a:pos x="12" y="12"/>
                  </a:cxn>
                  <a:cxn ang="0">
                    <a:pos x="113" y="18"/>
                  </a:cxn>
                  <a:cxn ang="0">
                    <a:pos x="203" y="30"/>
                  </a:cxn>
                  <a:cxn ang="0">
                    <a:pos x="292" y="48"/>
                  </a:cxn>
                  <a:cxn ang="0">
                    <a:pos x="376" y="78"/>
                  </a:cxn>
                  <a:cxn ang="0">
                    <a:pos x="448" y="114"/>
                  </a:cxn>
                  <a:cxn ang="0">
                    <a:pos x="514" y="156"/>
                  </a:cxn>
                  <a:cxn ang="0">
                    <a:pos x="567" y="198"/>
                  </a:cxn>
                  <a:cxn ang="0">
                    <a:pos x="609" y="252"/>
                  </a:cxn>
                  <a:cxn ang="0">
                    <a:pos x="609" y="216"/>
                  </a:cxn>
                  <a:cxn ang="0">
                    <a:pos x="561" y="168"/>
                  </a:cxn>
                  <a:cxn ang="0">
                    <a:pos x="502" y="126"/>
                  </a:cxn>
                  <a:cxn ang="0">
                    <a:pos x="436" y="90"/>
                  </a:cxn>
                  <a:cxn ang="0">
                    <a:pos x="364" y="60"/>
                  </a:cxn>
                  <a:cxn ang="0">
                    <a:pos x="286" y="36"/>
                  </a:cxn>
                  <a:cxn ang="0">
                    <a:pos x="197" y="18"/>
                  </a:cxn>
                  <a:cxn ang="0">
                    <a:pos x="107" y="6"/>
                  </a:cxn>
                  <a:cxn ang="0">
                    <a:pos x="12" y="0"/>
                  </a:cxn>
                  <a:cxn ang="0">
                    <a:pos x="6" y="0"/>
                  </a:cxn>
                  <a:cxn ang="0">
                    <a:pos x="0" y="0"/>
                  </a:cxn>
                  <a:cxn ang="0">
                    <a:pos x="0" y="12"/>
                  </a:cxn>
                  <a:cxn ang="0">
                    <a:pos x="6" y="12"/>
                  </a:cxn>
                  <a:cxn ang="0">
                    <a:pos x="12" y="12"/>
                  </a:cxn>
                  <a:cxn ang="0">
                    <a:pos x="12" y="12"/>
                  </a:cxn>
                </a:cxnLst>
                <a:rect l="0" t="0" r="r" b="b"/>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2">
                      <a:gamma/>
                      <a:tint val="94118"/>
                      <a:invGamma/>
                    </a:schemeClr>
                  </a:gs>
                  <a:gs pos="100000">
                    <a:schemeClr val="accent2"/>
                  </a:gs>
                </a:gsLst>
                <a:lin ang="5400000" scaled="1"/>
              </a:gradFill>
              <a:ln w="9525">
                <a:noFill/>
                <a:round/>
                <a:headEnd/>
                <a:tailEnd/>
              </a:ln>
            </p:spPr>
            <p:txBody>
              <a:bodyPr/>
              <a:lstStyle/>
              <a:p>
                <a:endParaRPr lang="en-NZ" dirty="0"/>
              </a:p>
            </p:txBody>
          </p:sp>
          <p:sp>
            <p:nvSpPr>
              <p:cNvPr id="203815" name="Freeform 39"/>
              <p:cNvSpPr>
                <a:spLocks/>
              </p:cNvSpPr>
              <p:nvPr/>
            </p:nvSpPr>
            <p:spPr bwMode="hidden">
              <a:xfrm>
                <a:off x="5246" y="4007"/>
                <a:ext cx="72" cy="54"/>
              </a:xfrm>
              <a:custGeom>
                <a:avLst/>
                <a:gdLst/>
                <a:ahLst/>
                <a:cxnLst>
                  <a:cxn ang="0">
                    <a:pos x="72" y="0"/>
                  </a:cxn>
                  <a:cxn ang="0">
                    <a:pos x="36" y="30"/>
                  </a:cxn>
                  <a:cxn ang="0">
                    <a:pos x="0" y="54"/>
                  </a:cxn>
                  <a:cxn ang="0">
                    <a:pos x="36" y="54"/>
                  </a:cxn>
                  <a:cxn ang="0">
                    <a:pos x="54" y="42"/>
                  </a:cxn>
                  <a:cxn ang="0">
                    <a:pos x="72" y="24"/>
                  </a:cxn>
                  <a:cxn ang="0">
                    <a:pos x="72" y="24"/>
                  </a:cxn>
                  <a:cxn ang="0">
                    <a:pos x="72" y="0"/>
                  </a:cxn>
                  <a:cxn ang="0">
                    <a:pos x="72" y="0"/>
                  </a:cxn>
                </a:cxnLst>
                <a:rect l="0" t="0" r="r" b="b"/>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en-NZ" dirty="0"/>
              </a:p>
            </p:txBody>
          </p:sp>
          <p:sp>
            <p:nvSpPr>
              <p:cNvPr id="203816" name="Freeform 40"/>
              <p:cNvSpPr>
                <a:spLocks/>
              </p:cNvSpPr>
              <p:nvPr/>
            </p:nvSpPr>
            <p:spPr bwMode="hidden">
              <a:xfrm>
                <a:off x="4505" y="4073"/>
                <a:ext cx="705" cy="108"/>
              </a:xfrm>
              <a:custGeom>
                <a:avLst/>
                <a:gdLst/>
                <a:ahLst/>
                <a:cxnLst>
                  <a:cxn ang="0">
                    <a:pos x="299" y="90"/>
                  </a:cxn>
                  <a:cxn ang="0">
                    <a:pos x="221" y="90"/>
                  </a:cxn>
                  <a:cxn ang="0">
                    <a:pos x="143" y="78"/>
                  </a:cxn>
                  <a:cxn ang="0">
                    <a:pos x="0" y="48"/>
                  </a:cxn>
                  <a:cxn ang="0">
                    <a:pos x="0" y="66"/>
                  </a:cxn>
                  <a:cxn ang="0">
                    <a:pos x="143" y="96"/>
                  </a:cxn>
                  <a:cxn ang="0">
                    <a:pos x="221" y="108"/>
                  </a:cxn>
                  <a:cxn ang="0">
                    <a:pos x="299" y="108"/>
                  </a:cxn>
                  <a:cxn ang="0">
                    <a:pos x="412" y="102"/>
                  </a:cxn>
                  <a:cxn ang="0">
                    <a:pos x="520" y="84"/>
                  </a:cxn>
                  <a:cxn ang="0">
                    <a:pos x="615" y="60"/>
                  </a:cxn>
                  <a:cxn ang="0">
                    <a:pos x="705" y="24"/>
                  </a:cxn>
                  <a:cxn ang="0">
                    <a:pos x="705" y="0"/>
                  </a:cxn>
                  <a:cxn ang="0">
                    <a:pos x="615" y="42"/>
                  </a:cxn>
                  <a:cxn ang="0">
                    <a:pos x="520" y="66"/>
                  </a:cxn>
                  <a:cxn ang="0">
                    <a:pos x="412" y="84"/>
                  </a:cxn>
                  <a:cxn ang="0">
                    <a:pos x="299" y="90"/>
                  </a:cxn>
                  <a:cxn ang="0">
                    <a:pos x="299" y="90"/>
                  </a:cxn>
                </a:cxnLst>
                <a:rect l="0" t="0" r="r" b="b"/>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en-NZ" dirty="0"/>
              </a:p>
            </p:txBody>
          </p:sp>
          <p:sp>
            <p:nvSpPr>
              <p:cNvPr id="203817" name="Freeform 41"/>
              <p:cNvSpPr>
                <a:spLocks/>
              </p:cNvSpPr>
              <p:nvPr/>
            </p:nvSpPr>
            <p:spPr bwMode="hidden">
              <a:xfrm>
                <a:off x="5336" y="3654"/>
                <a:ext cx="143" cy="341"/>
              </a:xfrm>
              <a:custGeom>
                <a:avLst/>
                <a:gdLst/>
                <a:ahLst/>
                <a:cxnLst>
                  <a:cxn ang="0">
                    <a:pos x="119" y="114"/>
                  </a:cxn>
                  <a:cxn ang="0">
                    <a:pos x="113" y="173"/>
                  </a:cxn>
                  <a:cxn ang="0">
                    <a:pos x="89" y="239"/>
                  </a:cxn>
                  <a:cxn ang="0">
                    <a:pos x="47" y="293"/>
                  </a:cxn>
                  <a:cxn ang="0">
                    <a:pos x="0" y="341"/>
                  </a:cxn>
                  <a:cxn ang="0">
                    <a:pos x="29" y="341"/>
                  </a:cxn>
                  <a:cxn ang="0">
                    <a:pos x="77" y="287"/>
                  </a:cxn>
                  <a:cxn ang="0">
                    <a:pos x="113" y="233"/>
                  </a:cxn>
                  <a:cxn ang="0">
                    <a:pos x="137" y="173"/>
                  </a:cxn>
                  <a:cxn ang="0">
                    <a:pos x="143" y="114"/>
                  </a:cxn>
                  <a:cxn ang="0">
                    <a:pos x="137" y="60"/>
                  </a:cxn>
                  <a:cxn ang="0">
                    <a:pos x="119" y="0"/>
                  </a:cxn>
                  <a:cxn ang="0">
                    <a:pos x="89" y="0"/>
                  </a:cxn>
                  <a:cxn ang="0">
                    <a:pos x="113" y="60"/>
                  </a:cxn>
                  <a:cxn ang="0">
                    <a:pos x="119" y="114"/>
                  </a:cxn>
                  <a:cxn ang="0">
                    <a:pos x="119" y="114"/>
                  </a:cxn>
                </a:cxnLst>
                <a:rect l="0" t="0" r="r" b="b"/>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en-NZ" dirty="0"/>
              </a:p>
            </p:txBody>
          </p:sp>
          <p:sp>
            <p:nvSpPr>
              <p:cNvPr id="203818" name="Freeform 42"/>
              <p:cNvSpPr>
                <a:spLocks/>
              </p:cNvSpPr>
              <p:nvPr/>
            </p:nvSpPr>
            <p:spPr bwMode="hidden">
              <a:xfrm>
                <a:off x="5061" y="3624"/>
                <a:ext cx="83" cy="90"/>
              </a:xfrm>
              <a:custGeom>
                <a:avLst/>
                <a:gdLst/>
                <a:ahLst/>
                <a:cxnLst>
                  <a:cxn ang="0">
                    <a:pos x="59" y="90"/>
                  </a:cxn>
                  <a:cxn ang="0">
                    <a:pos x="83" y="84"/>
                  </a:cxn>
                  <a:cxn ang="0">
                    <a:pos x="71" y="60"/>
                  </a:cxn>
                  <a:cxn ang="0">
                    <a:pos x="53" y="42"/>
                  </a:cxn>
                  <a:cxn ang="0">
                    <a:pos x="6" y="0"/>
                  </a:cxn>
                  <a:cxn ang="0">
                    <a:pos x="0" y="18"/>
                  </a:cxn>
                  <a:cxn ang="0">
                    <a:pos x="35" y="48"/>
                  </a:cxn>
                  <a:cxn ang="0">
                    <a:pos x="59" y="90"/>
                  </a:cxn>
                  <a:cxn ang="0">
                    <a:pos x="59" y="90"/>
                  </a:cxn>
                </a:cxnLst>
                <a:rect l="0" t="0" r="r" b="b"/>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en-NZ" dirty="0"/>
              </a:p>
            </p:txBody>
          </p:sp>
          <p:sp>
            <p:nvSpPr>
              <p:cNvPr id="203819" name="Freeform 43"/>
              <p:cNvSpPr>
                <a:spLocks/>
              </p:cNvSpPr>
              <p:nvPr/>
            </p:nvSpPr>
            <p:spPr bwMode="hidden">
              <a:xfrm>
                <a:off x="4445" y="3552"/>
                <a:ext cx="717" cy="431"/>
              </a:xfrm>
              <a:custGeom>
                <a:avLst/>
                <a:gdLst/>
                <a:ahLst/>
                <a:cxnLst>
                  <a:cxn ang="0">
                    <a:pos x="693" y="216"/>
                  </a:cxn>
                  <a:cxn ang="0">
                    <a:pos x="687" y="257"/>
                  </a:cxn>
                  <a:cxn ang="0">
                    <a:pos x="669" y="293"/>
                  </a:cxn>
                  <a:cxn ang="0">
                    <a:pos x="633" y="329"/>
                  </a:cxn>
                  <a:cxn ang="0">
                    <a:pos x="598" y="359"/>
                  </a:cxn>
                  <a:cxn ang="0">
                    <a:pos x="544" y="383"/>
                  </a:cxn>
                  <a:cxn ang="0">
                    <a:pos x="490" y="401"/>
                  </a:cxn>
                  <a:cxn ang="0">
                    <a:pos x="424" y="413"/>
                  </a:cxn>
                  <a:cxn ang="0">
                    <a:pos x="359" y="419"/>
                  </a:cxn>
                  <a:cxn ang="0">
                    <a:pos x="293" y="413"/>
                  </a:cxn>
                  <a:cxn ang="0">
                    <a:pos x="227" y="401"/>
                  </a:cxn>
                  <a:cxn ang="0">
                    <a:pos x="173" y="383"/>
                  </a:cxn>
                  <a:cxn ang="0">
                    <a:pos x="119" y="359"/>
                  </a:cxn>
                  <a:cxn ang="0">
                    <a:pos x="84" y="329"/>
                  </a:cxn>
                  <a:cxn ang="0">
                    <a:pos x="48" y="293"/>
                  </a:cxn>
                  <a:cxn ang="0">
                    <a:pos x="30" y="257"/>
                  </a:cxn>
                  <a:cxn ang="0">
                    <a:pos x="24" y="216"/>
                  </a:cxn>
                  <a:cxn ang="0">
                    <a:pos x="30" y="174"/>
                  </a:cxn>
                  <a:cxn ang="0">
                    <a:pos x="48" y="138"/>
                  </a:cxn>
                  <a:cxn ang="0">
                    <a:pos x="84" y="102"/>
                  </a:cxn>
                  <a:cxn ang="0">
                    <a:pos x="119" y="72"/>
                  </a:cxn>
                  <a:cxn ang="0">
                    <a:pos x="173" y="48"/>
                  </a:cxn>
                  <a:cxn ang="0">
                    <a:pos x="227" y="30"/>
                  </a:cxn>
                  <a:cxn ang="0">
                    <a:pos x="293" y="18"/>
                  </a:cxn>
                  <a:cxn ang="0">
                    <a:pos x="359" y="12"/>
                  </a:cxn>
                  <a:cxn ang="0">
                    <a:pos x="418" y="18"/>
                  </a:cxn>
                  <a:cxn ang="0">
                    <a:pos x="478" y="30"/>
                  </a:cxn>
                  <a:cxn ang="0">
                    <a:pos x="532" y="48"/>
                  </a:cxn>
                  <a:cxn ang="0">
                    <a:pos x="580" y="66"/>
                  </a:cxn>
                  <a:cxn ang="0">
                    <a:pos x="586" y="48"/>
                  </a:cxn>
                  <a:cxn ang="0">
                    <a:pos x="478" y="12"/>
                  </a:cxn>
                  <a:cxn ang="0">
                    <a:pos x="418" y="6"/>
                  </a:cxn>
                  <a:cxn ang="0">
                    <a:pos x="359" y="0"/>
                  </a:cxn>
                  <a:cxn ang="0">
                    <a:pos x="287" y="6"/>
                  </a:cxn>
                  <a:cxn ang="0">
                    <a:pos x="221" y="18"/>
                  </a:cxn>
                  <a:cxn ang="0">
                    <a:pos x="161" y="36"/>
                  </a:cxn>
                  <a:cxn ang="0">
                    <a:pos x="107" y="66"/>
                  </a:cxn>
                  <a:cxn ang="0">
                    <a:pos x="60" y="96"/>
                  </a:cxn>
                  <a:cxn ang="0">
                    <a:pos x="30" y="132"/>
                  </a:cxn>
                  <a:cxn ang="0">
                    <a:pos x="6" y="174"/>
                  </a:cxn>
                  <a:cxn ang="0">
                    <a:pos x="0" y="216"/>
                  </a:cxn>
                  <a:cxn ang="0">
                    <a:pos x="6" y="257"/>
                  </a:cxn>
                  <a:cxn ang="0">
                    <a:pos x="30" y="299"/>
                  </a:cxn>
                  <a:cxn ang="0">
                    <a:pos x="60" y="335"/>
                  </a:cxn>
                  <a:cxn ang="0">
                    <a:pos x="107" y="371"/>
                  </a:cxn>
                  <a:cxn ang="0">
                    <a:pos x="161" y="395"/>
                  </a:cxn>
                  <a:cxn ang="0">
                    <a:pos x="221" y="413"/>
                  </a:cxn>
                  <a:cxn ang="0">
                    <a:pos x="287" y="425"/>
                  </a:cxn>
                  <a:cxn ang="0">
                    <a:pos x="359" y="431"/>
                  </a:cxn>
                  <a:cxn ang="0">
                    <a:pos x="430" y="425"/>
                  </a:cxn>
                  <a:cxn ang="0">
                    <a:pos x="496" y="413"/>
                  </a:cxn>
                  <a:cxn ang="0">
                    <a:pos x="562" y="395"/>
                  </a:cxn>
                  <a:cxn ang="0">
                    <a:pos x="610" y="371"/>
                  </a:cxn>
                  <a:cxn ang="0">
                    <a:pos x="657" y="335"/>
                  </a:cxn>
                  <a:cxn ang="0">
                    <a:pos x="687" y="299"/>
                  </a:cxn>
                  <a:cxn ang="0">
                    <a:pos x="711" y="257"/>
                  </a:cxn>
                  <a:cxn ang="0">
                    <a:pos x="717" y="216"/>
                  </a:cxn>
                  <a:cxn ang="0">
                    <a:pos x="717" y="204"/>
                  </a:cxn>
                  <a:cxn ang="0">
                    <a:pos x="711" y="192"/>
                  </a:cxn>
                  <a:cxn ang="0">
                    <a:pos x="687" y="198"/>
                  </a:cxn>
                  <a:cxn ang="0">
                    <a:pos x="693" y="210"/>
                  </a:cxn>
                  <a:cxn ang="0">
                    <a:pos x="693" y="216"/>
                  </a:cxn>
                  <a:cxn ang="0">
                    <a:pos x="693" y="216"/>
                  </a:cxn>
                </a:cxnLst>
                <a:rect l="0" t="0" r="r" b="b"/>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lnTo>
                      <a:pt x="693" y="216"/>
                    </a:lnTo>
                    <a:close/>
                  </a:path>
                </a:pathLst>
              </a:custGeom>
              <a:solidFill>
                <a:schemeClr val="accent2"/>
              </a:solidFill>
              <a:ln w="9525">
                <a:noFill/>
                <a:round/>
                <a:headEnd/>
                <a:tailEnd/>
              </a:ln>
            </p:spPr>
            <p:txBody>
              <a:bodyPr/>
              <a:lstStyle/>
              <a:p>
                <a:endParaRPr lang="en-NZ" dirty="0"/>
              </a:p>
            </p:txBody>
          </p:sp>
          <p:sp>
            <p:nvSpPr>
              <p:cNvPr id="203820" name="Freeform 44"/>
              <p:cNvSpPr>
                <a:spLocks/>
              </p:cNvSpPr>
              <p:nvPr/>
            </p:nvSpPr>
            <p:spPr bwMode="hidden">
              <a:xfrm>
                <a:off x="4349" y="3510"/>
                <a:ext cx="909" cy="533"/>
              </a:xfrm>
              <a:custGeom>
                <a:avLst/>
                <a:gdLst/>
                <a:ahLst/>
                <a:cxnLst>
                  <a:cxn ang="0">
                    <a:pos x="616" y="0"/>
                  </a:cxn>
                  <a:cxn ang="0">
                    <a:pos x="616" y="18"/>
                  </a:cxn>
                  <a:cxn ang="0">
                    <a:pos x="724" y="60"/>
                  </a:cxn>
                  <a:cxn ang="0">
                    <a:pos x="765" y="84"/>
                  </a:cxn>
                  <a:cxn ang="0">
                    <a:pos x="807" y="114"/>
                  </a:cxn>
                  <a:cxn ang="0">
                    <a:pos x="837" y="144"/>
                  </a:cxn>
                  <a:cxn ang="0">
                    <a:pos x="861" y="180"/>
                  </a:cxn>
                  <a:cxn ang="0">
                    <a:pos x="873" y="216"/>
                  </a:cxn>
                  <a:cxn ang="0">
                    <a:pos x="879" y="258"/>
                  </a:cxn>
                  <a:cxn ang="0">
                    <a:pos x="873" y="311"/>
                  </a:cxn>
                  <a:cxn ang="0">
                    <a:pos x="843" y="359"/>
                  </a:cxn>
                  <a:cxn ang="0">
                    <a:pos x="807" y="401"/>
                  </a:cxn>
                  <a:cxn ang="0">
                    <a:pos x="753" y="443"/>
                  </a:cxn>
                  <a:cxn ang="0">
                    <a:pos x="694" y="473"/>
                  </a:cxn>
                  <a:cxn ang="0">
                    <a:pos x="622" y="497"/>
                  </a:cxn>
                  <a:cxn ang="0">
                    <a:pos x="538" y="509"/>
                  </a:cxn>
                  <a:cxn ang="0">
                    <a:pos x="455" y="515"/>
                  </a:cxn>
                  <a:cxn ang="0">
                    <a:pos x="371" y="509"/>
                  </a:cxn>
                  <a:cxn ang="0">
                    <a:pos x="287" y="497"/>
                  </a:cxn>
                  <a:cxn ang="0">
                    <a:pos x="215" y="473"/>
                  </a:cxn>
                  <a:cxn ang="0">
                    <a:pos x="156" y="443"/>
                  </a:cxn>
                  <a:cxn ang="0">
                    <a:pos x="102" y="401"/>
                  </a:cxn>
                  <a:cxn ang="0">
                    <a:pos x="66" y="359"/>
                  </a:cxn>
                  <a:cxn ang="0">
                    <a:pos x="36" y="311"/>
                  </a:cxn>
                  <a:cxn ang="0">
                    <a:pos x="30" y="258"/>
                  </a:cxn>
                  <a:cxn ang="0">
                    <a:pos x="36" y="222"/>
                  </a:cxn>
                  <a:cxn ang="0">
                    <a:pos x="48" y="186"/>
                  </a:cxn>
                  <a:cxn ang="0">
                    <a:pos x="66" y="156"/>
                  </a:cxn>
                  <a:cxn ang="0">
                    <a:pos x="90" y="126"/>
                  </a:cxn>
                  <a:cxn ang="0">
                    <a:pos x="66" y="114"/>
                  </a:cxn>
                  <a:cxn ang="0">
                    <a:pos x="36" y="144"/>
                  </a:cxn>
                  <a:cxn ang="0">
                    <a:pos x="18" y="180"/>
                  </a:cxn>
                  <a:cxn ang="0">
                    <a:pos x="6" y="216"/>
                  </a:cxn>
                  <a:cxn ang="0">
                    <a:pos x="0" y="258"/>
                  </a:cxn>
                  <a:cxn ang="0">
                    <a:pos x="12" y="311"/>
                  </a:cxn>
                  <a:cxn ang="0">
                    <a:pos x="36" y="365"/>
                  </a:cxn>
                  <a:cxn ang="0">
                    <a:pos x="78" y="413"/>
                  </a:cxn>
                  <a:cxn ang="0">
                    <a:pos x="132" y="449"/>
                  </a:cxn>
                  <a:cxn ang="0">
                    <a:pos x="203" y="485"/>
                  </a:cxn>
                  <a:cxn ang="0">
                    <a:pos x="275" y="509"/>
                  </a:cxn>
                  <a:cxn ang="0">
                    <a:pos x="365" y="527"/>
                  </a:cxn>
                  <a:cxn ang="0">
                    <a:pos x="455" y="533"/>
                  </a:cxn>
                  <a:cxn ang="0">
                    <a:pos x="544" y="527"/>
                  </a:cxn>
                  <a:cxn ang="0">
                    <a:pos x="634" y="509"/>
                  </a:cxn>
                  <a:cxn ang="0">
                    <a:pos x="712" y="485"/>
                  </a:cxn>
                  <a:cxn ang="0">
                    <a:pos x="777" y="449"/>
                  </a:cxn>
                  <a:cxn ang="0">
                    <a:pos x="831" y="413"/>
                  </a:cxn>
                  <a:cxn ang="0">
                    <a:pos x="873" y="365"/>
                  </a:cxn>
                  <a:cxn ang="0">
                    <a:pos x="897" y="311"/>
                  </a:cxn>
                  <a:cxn ang="0">
                    <a:pos x="909" y="258"/>
                  </a:cxn>
                  <a:cxn ang="0">
                    <a:pos x="903" y="216"/>
                  </a:cxn>
                  <a:cxn ang="0">
                    <a:pos x="885" y="174"/>
                  </a:cxn>
                  <a:cxn ang="0">
                    <a:pos x="861" y="132"/>
                  </a:cxn>
                  <a:cxn ang="0">
                    <a:pos x="825" y="102"/>
                  </a:cxn>
                  <a:cxn ang="0">
                    <a:pos x="783" y="66"/>
                  </a:cxn>
                  <a:cxn ang="0">
                    <a:pos x="735" y="42"/>
                  </a:cxn>
                  <a:cxn ang="0">
                    <a:pos x="616" y="0"/>
                  </a:cxn>
                  <a:cxn ang="0">
                    <a:pos x="616" y="0"/>
                  </a:cxn>
                </a:cxnLst>
                <a:rect l="0" t="0" r="r" b="b"/>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2">
                      <a:gamma/>
                      <a:tint val="96863"/>
                      <a:invGamma/>
                    </a:schemeClr>
                  </a:gs>
                  <a:gs pos="100000">
                    <a:schemeClr val="accent2"/>
                  </a:gs>
                </a:gsLst>
                <a:lin ang="0" scaled="1"/>
              </a:gradFill>
              <a:ln w="9525">
                <a:noFill/>
                <a:round/>
                <a:headEnd/>
                <a:tailEnd/>
              </a:ln>
            </p:spPr>
            <p:txBody>
              <a:bodyPr/>
              <a:lstStyle/>
              <a:p>
                <a:endParaRPr lang="en-NZ" dirty="0"/>
              </a:p>
            </p:txBody>
          </p:sp>
          <p:sp>
            <p:nvSpPr>
              <p:cNvPr id="203821" name="Freeform 45"/>
              <p:cNvSpPr>
                <a:spLocks/>
              </p:cNvSpPr>
              <p:nvPr/>
            </p:nvSpPr>
            <p:spPr bwMode="hidden">
              <a:xfrm>
                <a:off x="4564" y="3492"/>
                <a:ext cx="365" cy="66"/>
              </a:xfrm>
              <a:custGeom>
                <a:avLst/>
                <a:gdLst/>
                <a:ahLst/>
                <a:cxnLst>
                  <a:cxn ang="0">
                    <a:pos x="240" y="18"/>
                  </a:cxn>
                  <a:cxn ang="0">
                    <a:pos x="299" y="24"/>
                  </a:cxn>
                  <a:cxn ang="0">
                    <a:pos x="359" y="30"/>
                  </a:cxn>
                  <a:cxn ang="0">
                    <a:pos x="365" y="12"/>
                  </a:cxn>
                  <a:cxn ang="0">
                    <a:pos x="305" y="6"/>
                  </a:cxn>
                  <a:cxn ang="0">
                    <a:pos x="240" y="0"/>
                  </a:cxn>
                  <a:cxn ang="0">
                    <a:pos x="174" y="6"/>
                  </a:cxn>
                  <a:cxn ang="0">
                    <a:pos x="114" y="12"/>
                  </a:cxn>
                  <a:cxn ang="0">
                    <a:pos x="0" y="42"/>
                  </a:cxn>
                  <a:cxn ang="0">
                    <a:pos x="0" y="66"/>
                  </a:cxn>
                  <a:cxn ang="0">
                    <a:pos x="54" y="48"/>
                  </a:cxn>
                  <a:cxn ang="0">
                    <a:pos x="114" y="30"/>
                  </a:cxn>
                  <a:cxn ang="0">
                    <a:pos x="174" y="24"/>
                  </a:cxn>
                  <a:cxn ang="0">
                    <a:pos x="240" y="18"/>
                  </a:cxn>
                  <a:cxn ang="0">
                    <a:pos x="240" y="18"/>
                  </a:cxn>
                </a:cxnLst>
                <a:rect l="0" t="0" r="r" b="b"/>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en-NZ" dirty="0"/>
              </a:p>
            </p:txBody>
          </p:sp>
          <p:sp>
            <p:nvSpPr>
              <p:cNvPr id="203822" name="Freeform 46"/>
              <p:cNvSpPr>
                <a:spLocks/>
              </p:cNvSpPr>
              <p:nvPr/>
            </p:nvSpPr>
            <p:spPr bwMode="hidden">
              <a:xfrm>
                <a:off x="4463" y="3558"/>
                <a:ext cx="66" cy="48"/>
              </a:xfrm>
              <a:custGeom>
                <a:avLst/>
                <a:gdLst/>
                <a:ahLst/>
                <a:cxnLst>
                  <a:cxn ang="0">
                    <a:pos x="66" y="18"/>
                  </a:cxn>
                  <a:cxn ang="0">
                    <a:pos x="48" y="0"/>
                  </a:cxn>
                  <a:cxn ang="0">
                    <a:pos x="24" y="12"/>
                  </a:cxn>
                  <a:cxn ang="0">
                    <a:pos x="0" y="30"/>
                  </a:cxn>
                  <a:cxn ang="0">
                    <a:pos x="12" y="48"/>
                  </a:cxn>
                  <a:cxn ang="0">
                    <a:pos x="42" y="30"/>
                  </a:cxn>
                  <a:cxn ang="0">
                    <a:pos x="66" y="18"/>
                  </a:cxn>
                  <a:cxn ang="0">
                    <a:pos x="66" y="18"/>
                  </a:cxn>
                </a:cxnLst>
                <a:rect l="0" t="0" r="r" b="b"/>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en-NZ" dirty="0"/>
              </a:p>
            </p:txBody>
          </p:sp>
          <p:sp>
            <p:nvSpPr>
              <p:cNvPr id="203823" name="Oval 47"/>
              <p:cNvSpPr>
                <a:spLocks noChangeArrowheads="1"/>
              </p:cNvSpPr>
              <p:nvPr/>
            </p:nvSpPr>
            <p:spPr bwMode="hidden">
              <a:xfrm>
                <a:off x="4546" y="3608"/>
                <a:ext cx="518" cy="319"/>
              </a:xfrm>
              <a:prstGeom prst="ellipse">
                <a:avLst/>
              </a:prstGeom>
              <a:gradFill rotWithShape="0">
                <a:gsLst>
                  <a:gs pos="0">
                    <a:schemeClr val="accent2">
                      <a:gamma/>
                      <a:shade val="94118"/>
                      <a:invGamma/>
                    </a:schemeClr>
                  </a:gs>
                  <a:gs pos="100000">
                    <a:schemeClr val="accent2"/>
                  </a:gs>
                </a:gsLst>
                <a:lin ang="0" scaled="1"/>
              </a:gradFill>
              <a:ln w="9525">
                <a:noFill/>
                <a:round/>
                <a:headEnd/>
                <a:tailEnd/>
              </a:ln>
              <a:effectLst/>
            </p:spPr>
            <p:txBody>
              <a:bodyPr/>
              <a:lstStyle/>
              <a:p>
                <a:endParaRPr lang="en-NZ" dirty="0"/>
              </a:p>
            </p:txBody>
          </p:sp>
          <p:sp>
            <p:nvSpPr>
              <p:cNvPr id="203824" name="Oval 48"/>
              <p:cNvSpPr>
                <a:spLocks noChangeArrowheads="1"/>
              </p:cNvSpPr>
              <p:nvPr/>
            </p:nvSpPr>
            <p:spPr bwMode="hidden">
              <a:xfrm>
                <a:off x="4578" y="3630"/>
                <a:ext cx="446" cy="271"/>
              </a:xfrm>
              <a:prstGeom prst="ellipse">
                <a:avLst/>
              </a:prstGeom>
              <a:gradFill rotWithShape="0">
                <a:gsLst>
                  <a:gs pos="0">
                    <a:schemeClr val="accent2">
                      <a:gamma/>
                      <a:tint val="96863"/>
                      <a:invGamma/>
                    </a:schemeClr>
                  </a:gs>
                  <a:gs pos="100000">
                    <a:schemeClr val="accent2"/>
                  </a:gs>
                </a:gsLst>
                <a:lin ang="5400000" scaled="1"/>
              </a:gradFill>
              <a:ln w="9525">
                <a:noFill/>
                <a:round/>
                <a:headEnd/>
                <a:tailEnd/>
              </a:ln>
              <a:effectLst/>
            </p:spPr>
            <p:txBody>
              <a:bodyPr/>
              <a:lstStyle/>
              <a:p>
                <a:endParaRPr lang="en-NZ" dirty="0"/>
              </a:p>
            </p:txBody>
          </p:sp>
          <p:sp>
            <p:nvSpPr>
              <p:cNvPr id="203825" name="Oval 49"/>
              <p:cNvSpPr>
                <a:spLocks noChangeArrowheads="1"/>
              </p:cNvSpPr>
              <p:nvPr/>
            </p:nvSpPr>
            <p:spPr bwMode="hidden">
              <a:xfrm>
                <a:off x="4610" y="3650"/>
                <a:ext cx="386" cy="233"/>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en-NZ" dirty="0"/>
              </a:p>
            </p:txBody>
          </p:sp>
          <p:sp>
            <p:nvSpPr>
              <p:cNvPr id="203826" name="Oval 50"/>
              <p:cNvSpPr>
                <a:spLocks noChangeArrowheads="1"/>
              </p:cNvSpPr>
              <p:nvPr/>
            </p:nvSpPr>
            <p:spPr bwMode="hidden">
              <a:xfrm>
                <a:off x="4654" y="3678"/>
                <a:ext cx="298" cy="177"/>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endParaRPr lang="en-NZ" dirty="0"/>
              </a:p>
            </p:txBody>
          </p:sp>
          <p:sp>
            <p:nvSpPr>
              <p:cNvPr id="203827" name="Oval 51"/>
              <p:cNvSpPr>
                <a:spLocks noChangeArrowheads="1"/>
              </p:cNvSpPr>
              <p:nvPr/>
            </p:nvSpPr>
            <p:spPr bwMode="hidden">
              <a:xfrm>
                <a:off x="4690" y="3698"/>
                <a:ext cx="222" cy="139"/>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en-NZ" dirty="0"/>
              </a:p>
            </p:txBody>
          </p:sp>
          <p:sp>
            <p:nvSpPr>
              <p:cNvPr id="203828" name="Oval 52"/>
              <p:cNvSpPr>
                <a:spLocks noChangeArrowheads="1"/>
              </p:cNvSpPr>
              <p:nvPr/>
            </p:nvSpPr>
            <p:spPr bwMode="hidden">
              <a:xfrm>
                <a:off x="4738" y="3728"/>
                <a:ext cx="126" cy="81"/>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endParaRPr lang="en-NZ" dirty="0"/>
              </a:p>
            </p:txBody>
          </p:sp>
        </p:grpSp>
        <p:grpSp>
          <p:nvGrpSpPr>
            <p:cNvPr id="203829" name="Group 53"/>
            <p:cNvGrpSpPr>
              <a:grpSpLocks/>
            </p:cNvGrpSpPr>
            <p:nvPr userDrawn="1"/>
          </p:nvGrpSpPr>
          <p:grpSpPr bwMode="auto">
            <a:xfrm>
              <a:off x="5280" y="3024"/>
              <a:ext cx="425" cy="258"/>
              <a:chOff x="5280" y="3024"/>
              <a:chExt cx="425" cy="258"/>
            </a:xfrm>
          </p:grpSpPr>
          <p:sp>
            <p:nvSpPr>
              <p:cNvPr id="203830" name="Freeform 54"/>
              <p:cNvSpPr>
                <a:spLocks/>
              </p:cNvSpPr>
              <p:nvPr/>
            </p:nvSpPr>
            <p:spPr bwMode="hidden">
              <a:xfrm>
                <a:off x="5280" y="3186"/>
                <a:ext cx="383" cy="96"/>
              </a:xfrm>
              <a:custGeom>
                <a:avLst/>
                <a:gdLst/>
                <a:ahLst/>
                <a:cxnLst>
                  <a:cxn ang="0">
                    <a:pos x="209" y="96"/>
                  </a:cxn>
                  <a:cxn ang="0">
                    <a:pos x="143" y="90"/>
                  </a:cxn>
                  <a:cxn ang="0">
                    <a:pos x="83" y="66"/>
                  </a:cxn>
                  <a:cxn ang="0">
                    <a:pos x="35" y="36"/>
                  </a:cxn>
                  <a:cxn ang="0">
                    <a:pos x="6" y="0"/>
                  </a:cxn>
                  <a:cxn ang="0">
                    <a:pos x="0" y="6"/>
                  </a:cxn>
                  <a:cxn ang="0">
                    <a:pos x="29" y="42"/>
                  </a:cxn>
                  <a:cxn ang="0">
                    <a:pos x="77" y="72"/>
                  </a:cxn>
                  <a:cxn ang="0">
                    <a:pos x="137" y="90"/>
                  </a:cxn>
                  <a:cxn ang="0">
                    <a:pos x="209" y="96"/>
                  </a:cxn>
                  <a:cxn ang="0">
                    <a:pos x="263" y="90"/>
                  </a:cxn>
                  <a:cxn ang="0">
                    <a:pos x="311" y="84"/>
                  </a:cxn>
                  <a:cxn ang="0">
                    <a:pos x="352" y="66"/>
                  </a:cxn>
                  <a:cxn ang="0">
                    <a:pos x="382" y="42"/>
                  </a:cxn>
                  <a:cxn ang="0">
                    <a:pos x="376" y="42"/>
                  </a:cxn>
                  <a:cxn ang="0">
                    <a:pos x="346" y="66"/>
                  </a:cxn>
                  <a:cxn ang="0">
                    <a:pos x="305" y="78"/>
                  </a:cxn>
                  <a:cxn ang="0">
                    <a:pos x="263" y="90"/>
                  </a:cxn>
                  <a:cxn ang="0">
                    <a:pos x="209" y="96"/>
                  </a:cxn>
                  <a:cxn ang="0">
                    <a:pos x="209" y="96"/>
                  </a:cxn>
                </a:cxnLst>
                <a:rect l="0" t="0" r="r" b="b"/>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lnTo>
                      <a:pt x="209" y="96"/>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NZ" dirty="0"/>
              </a:p>
            </p:txBody>
          </p:sp>
          <p:sp>
            <p:nvSpPr>
              <p:cNvPr id="203831" name="Freeform 55"/>
              <p:cNvSpPr>
                <a:spLocks/>
              </p:cNvSpPr>
              <p:nvPr/>
            </p:nvSpPr>
            <p:spPr bwMode="hidden">
              <a:xfrm>
                <a:off x="5315" y="3024"/>
                <a:ext cx="258" cy="54"/>
              </a:xfrm>
              <a:custGeom>
                <a:avLst/>
                <a:gdLst/>
                <a:ahLst/>
                <a:cxnLst>
                  <a:cxn ang="0">
                    <a:pos x="174" y="0"/>
                  </a:cxn>
                  <a:cxn ang="0">
                    <a:pos x="216" y="6"/>
                  </a:cxn>
                  <a:cxn ang="0">
                    <a:pos x="258" y="12"/>
                  </a:cxn>
                  <a:cxn ang="0">
                    <a:pos x="252" y="6"/>
                  </a:cxn>
                  <a:cxn ang="0">
                    <a:pos x="216" y="0"/>
                  </a:cxn>
                  <a:cxn ang="0">
                    <a:pos x="174" y="0"/>
                  </a:cxn>
                  <a:cxn ang="0">
                    <a:pos x="120" y="6"/>
                  </a:cxn>
                  <a:cxn ang="0">
                    <a:pos x="78" y="12"/>
                  </a:cxn>
                  <a:cxn ang="0">
                    <a:pos x="36" y="30"/>
                  </a:cxn>
                  <a:cxn ang="0">
                    <a:pos x="0" y="48"/>
                  </a:cxn>
                  <a:cxn ang="0">
                    <a:pos x="6" y="54"/>
                  </a:cxn>
                  <a:cxn ang="0">
                    <a:pos x="36" y="36"/>
                  </a:cxn>
                  <a:cxn ang="0">
                    <a:pos x="78" y="18"/>
                  </a:cxn>
                  <a:cxn ang="0">
                    <a:pos x="120" y="6"/>
                  </a:cxn>
                  <a:cxn ang="0">
                    <a:pos x="174" y="0"/>
                  </a:cxn>
                  <a:cxn ang="0">
                    <a:pos x="174" y="0"/>
                  </a:cxn>
                </a:cxnLst>
                <a:rect l="0" t="0" r="r" b="b"/>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lnTo>
                      <a:pt x="174" y="0"/>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NZ" dirty="0"/>
              </a:p>
            </p:txBody>
          </p:sp>
          <p:sp>
            <p:nvSpPr>
              <p:cNvPr id="203832" name="Freeform 56"/>
              <p:cNvSpPr>
                <a:spLocks/>
              </p:cNvSpPr>
              <p:nvPr/>
            </p:nvSpPr>
            <p:spPr bwMode="hidden">
              <a:xfrm>
                <a:off x="5645" y="3066"/>
                <a:ext cx="60" cy="156"/>
              </a:xfrm>
              <a:custGeom>
                <a:avLst/>
                <a:gdLst/>
                <a:ahLst/>
                <a:cxnLst>
                  <a:cxn ang="0">
                    <a:pos x="54" y="90"/>
                  </a:cxn>
                  <a:cxn ang="0">
                    <a:pos x="48" y="126"/>
                  </a:cxn>
                  <a:cxn ang="0">
                    <a:pos x="24" y="156"/>
                  </a:cxn>
                  <a:cxn ang="0">
                    <a:pos x="30" y="156"/>
                  </a:cxn>
                  <a:cxn ang="0">
                    <a:pos x="54" y="126"/>
                  </a:cxn>
                  <a:cxn ang="0">
                    <a:pos x="60" y="90"/>
                  </a:cxn>
                  <a:cxn ang="0">
                    <a:pos x="54" y="66"/>
                  </a:cxn>
                  <a:cxn ang="0">
                    <a:pos x="48" y="42"/>
                  </a:cxn>
                  <a:cxn ang="0">
                    <a:pos x="30" y="18"/>
                  </a:cxn>
                  <a:cxn ang="0">
                    <a:pos x="6" y="0"/>
                  </a:cxn>
                  <a:cxn ang="0">
                    <a:pos x="0" y="6"/>
                  </a:cxn>
                  <a:cxn ang="0">
                    <a:pos x="24" y="24"/>
                  </a:cxn>
                  <a:cxn ang="0">
                    <a:pos x="42" y="42"/>
                  </a:cxn>
                  <a:cxn ang="0">
                    <a:pos x="48" y="66"/>
                  </a:cxn>
                  <a:cxn ang="0">
                    <a:pos x="54" y="90"/>
                  </a:cxn>
                  <a:cxn ang="0">
                    <a:pos x="54" y="90"/>
                  </a:cxn>
                </a:cxnLst>
                <a:rect l="0" t="0" r="r" b="b"/>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lnTo>
                      <a:pt x="54" y="90"/>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NZ" dirty="0"/>
              </a:p>
            </p:txBody>
          </p:sp>
          <p:sp>
            <p:nvSpPr>
              <p:cNvPr id="203833" name="Freeform 57"/>
              <p:cNvSpPr>
                <a:spLocks/>
              </p:cNvSpPr>
              <p:nvPr/>
            </p:nvSpPr>
            <p:spPr bwMode="hidden">
              <a:xfrm>
                <a:off x="5375" y="3246"/>
                <a:ext cx="192" cy="18"/>
              </a:xfrm>
              <a:custGeom>
                <a:avLst/>
                <a:gdLst/>
                <a:ahLst/>
                <a:cxnLst>
                  <a:cxn ang="0">
                    <a:pos x="114" y="12"/>
                  </a:cxn>
                  <a:cxn ang="0">
                    <a:pos x="72" y="6"/>
                  </a:cxn>
                  <a:cxn ang="0">
                    <a:pos x="30" y="0"/>
                  </a:cxn>
                  <a:cxn ang="0">
                    <a:pos x="0" y="0"/>
                  </a:cxn>
                  <a:cxn ang="0">
                    <a:pos x="54" y="12"/>
                  </a:cxn>
                  <a:cxn ang="0">
                    <a:pos x="114" y="18"/>
                  </a:cxn>
                  <a:cxn ang="0">
                    <a:pos x="156" y="18"/>
                  </a:cxn>
                  <a:cxn ang="0">
                    <a:pos x="192" y="12"/>
                  </a:cxn>
                  <a:cxn ang="0">
                    <a:pos x="186" y="0"/>
                  </a:cxn>
                  <a:cxn ang="0">
                    <a:pos x="150" y="6"/>
                  </a:cxn>
                  <a:cxn ang="0">
                    <a:pos x="114" y="12"/>
                  </a:cxn>
                  <a:cxn ang="0">
                    <a:pos x="114" y="12"/>
                  </a:cxn>
                </a:cxnLst>
                <a:rect l="0" t="0" r="r" b="b"/>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lnTo>
                      <a:pt x="114" y="12"/>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NZ" dirty="0"/>
              </a:p>
            </p:txBody>
          </p:sp>
          <p:sp>
            <p:nvSpPr>
              <p:cNvPr id="203834" name="Freeform 58"/>
              <p:cNvSpPr>
                <a:spLocks/>
              </p:cNvSpPr>
              <p:nvPr/>
            </p:nvSpPr>
            <p:spPr bwMode="hidden">
              <a:xfrm>
                <a:off x="5304" y="3042"/>
                <a:ext cx="161" cy="186"/>
              </a:xfrm>
              <a:custGeom>
                <a:avLst/>
                <a:gdLst/>
                <a:ahLst/>
                <a:cxnLst>
                  <a:cxn ang="0">
                    <a:pos x="11" y="114"/>
                  </a:cxn>
                  <a:cxn ang="0">
                    <a:pos x="17" y="96"/>
                  </a:cxn>
                  <a:cxn ang="0">
                    <a:pos x="23" y="78"/>
                  </a:cxn>
                  <a:cxn ang="0">
                    <a:pos x="53" y="42"/>
                  </a:cxn>
                  <a:cxn ang="0">
                    <a:pos x="101" y="18"/>
                  </a:cxn>
                  <a:cxn ang="0">
                    <a:pos x="155" y="6"/>
                  </a:cxn>
                  <a:cxn ang="0">
                    <a:pos x="161" y="0"/>
                  </a:cxn>
                  <a:cxn ang="0">
                    <a:pos x="95" y="12"/>
                  </a:cxn>
                  <a:cxn ang="0">
                    <a:pos x="47" y="36"/>
                  </a:cxn>
                  <a:cxn ang="0">
                    <a:pos x="11" y="72"/>
                  </a:cxn>
                  <a:cxn ang="0">
                    <a:pos x="5" y="90"/>
                  </a:cxn>
                  <a:cxn ang="0">
                    <a:pos x="0" y="114"/>
                  </a:cxn>
                  <a:cxn ang="0">
                    <a:pos x="11" y="150"/>
                  </a:cxn>
                  <a:cxn ang="0">
                    <a:pos x="23" y="168"/>
                  </a:cxn>
                  <a:cxn ang="0">
                    <a:pos x="41" y="186"/>
                  </a:cxn>
                  <a:cxn ang="0">
                    <a:pos x="65" y="186"/>
                  </a:cxn>
                  <a:cxn ang="0">
                    <a:pos x="41" y="168"/>
                  </a:cxn>
                  <a:cxn ang="0">
                    <a:pos x="23" y="150"/>
                  </a:cxn>
                  <a:cxn ang="0">
                    <a:pos x="17" y="132"/>
                  </a:cxn>
                  <a:cxn ang="0">
                    <a:pos x="11" y="114"/>
                  </a:cxn>
                  <a:cxn ang="0">
                    <a:pos x="11" y="114"/>
                  </a:cxn>
                </a:cxnLst>
                <a:rect l="0" t="0" r="r" b="b"/>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lnTo>
                      <a:pt x="11" y="114"/>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n-NZ" dirty="0"/>
              </a:p>
            </p:txBody>
          </p:sp>
          <p:sp>
            <p:nvSpPr>
              <p:cNvPr id="203835" name="Freeform 59"/>
              <p:cNvSpPr>
                <a:spLocks/>
              </p:cNvSpPr>
              <p:nvPr/>
            </p:nvSpPr>
            <p:spPr bwMode="hidden">
              <a:xfrm>
                <a:off x="5489" y="3042"/>
                <a:ext cx="186" cy="210"/>
              </a:xfrm>
              <a:custGeom>
                <a:avLst/>
                <a:gdLst/>
                <a:ahLst/>
                <a:cxnLst>
                  <a:cxn ang="0">
                    <a:pos x="0" y="6"/>
                  </a:cxn>
                  <a:cxn ang="0">
                    <a:pos x="66" y="12"/>
                  </a:cxn>
                  <a:cxn ang="0">
                    <a:pos x="119" y="36"/>
                  </a:cxn>
                  <a:cxn ang="0">
                    <a:pos x="155" y="72"/>
                  </a:cxn>
                  <a:cxn ang="0">
                    <a:pos x="161" y="90"/>
                  </a:cxn>
                  <a:cxn ang="0">
                    <a:pos x="167" y="114"/>
                  </a:cxn>
                  <a:cxn ang="0">
                    <a:pos x="161" y="138"/>
                  </a:cxn>
                  <a:cxn ang="0">
                    <a:pos x="149" y="162"/>
                  </a:cxn>
                  <a:cxn ang="0">
                    <a:pos x="119" y="180"/>
                  </a:cxn>
                  <a:cxn ang="0">
                    <a:pos x="90" y="198"/>
                  </a:cxn>
                  <a:cxn ang="0">
                    <a:pos x="96" y="210"/>
                  </a:cxn>
                  <a:cxn ang="0">
                    <a:pos x="131" y="192"/>
                  </a:cxn>
                  <a:cxn ang="0">
                    <a:pos x="161" y="168"/>
                  </a:cxn>
                  <a:cxn ang="0">
                    <a:pos x="179" y="144"/>
                  </a:cxn>
                  <a:cxn ang="0">
                    <a:pos x="185" y="114"/>
                  </a:cxn>
                  <a:cxn ang="0">
                    <a:pos x="179" y="90"/>
                  </a:cxn>
                  <a:cxn ang="0">
                    <a:pos x="173" y="66"/>
                  </a:cxn>
                  <a:cxn ang="0">
                    <a:pos x="155" y="48"/>
                  </a:cxn>
                  <a:cxn ang="0">
                    <a:pos x="131" y="30"/>
                  </a:cxn>
                  <a:cxn ang="0">
                    <a:pos x="72" y="6"/>
                  </a:cxn>
                  <a:cxn ang="0">
                    <a:pos x="0" y="0"/>
                  </a:cxn>
                  <a:cxn ang="0">
                    <a:pos x="0" y="6"/>
                  </a:cxn>
                  <a:cxn ang="0">
                    <a:pos x="0" y="6"/>
                  </a:cxn>
                  <a:cxn ang="0">
                    <a:pos x="0" y="6"/>
                  </a:cxn>
                </a:cxnLst>
                <a:rect l="0" t="0" r="r" b="b"/>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lnTo>
                      <a:pt x="0" y="6"/>
                    </a:lnTo>
                    <a:lnTo>
                      <a:pt x="0" y="6"/>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n-NZ" dirty="0"/>
              </a:p>
            </p:txBody>
          </p:sp>
          <p:sp>
            <p:nvSpPr>
              <p:cNvPr id="203836" name="Freeform 60"/>
              <p:cNvSpPr>
                <a:spLocks noEditPoints="1"/>
              </p:cNvSpPr>
              <p:nvPr/>
            </p:nvSpPr>
            <p:spPr bwMode="hidden">
              <a:xfrm>
                <a:off x="5345" y="3058"/>
                <a:ext cx="299" cy="186"/>
              </a:xfrm>
              <a:custGeom>
                <a:avLst/>
                <a:gdLst/>
                <a:ahLst/>
                <a:cxnLst>
                  <a:cxn ang="0">
                    <a:pos x="150" y="0"/>
                  </a:cxn>
                  <a:cxn ang="0">
                    <a:pos x="90" y="6"/>
                  </a:cxn>
                  <a:cxn ang="0">
                    <a:pos x="42" y="30"/>
                  </a:cxn>
                  <a:cxn ang="0">
                    <a:pos x="12" y="54"/>
                  </a:cxn>
                  <a:cxn ang="0">
                    <a:pos x="6" y="72"/>
                  </a:cxn>
                  <a:cxn ang="0">
                    <a:pos x="0" y="90"/>
                  </a:cxn>
                  <a:cxn ang="0">
                    <a:pos x="6" y="108"/>
                  </a:cxn>
                  <a:cxn ang="0">
                    <a:pos x="12" y="126"/>
                  </a:cxn>
                  <a:cxn ang="0">
                    <a:pos x="42" y="156"/>
                  </a:cxn>
                  <a:cxn ang="0">
                    <a:pos x="90" y="180"/>
                  </a:cxn>
                  <a:cxn ang="0">
                    <a:pos x="150" y="186"/>
                  </a:cxn>
                  <a:cxn ang="0">
                    <a:pos x="209" y="180"/>
                  </a:cxn>
                  <a:cxn ang="0">
                    <a:pos x="257" y="156"/>
                  </a:cxn>
                  <a:cxn ang="0">
                    <a:pos x="287" y="126"/>
                  </a:cxn>
                  <a:cxn ang="0">
                    <a:pos x="299" y="108"/>
                  </a:cxn>
                  <a:cxn ang="0">
                    <a:pos x="299" y="90"/>
                  </a:cxn>
                  <a:cxn ang="0">
                    <a:pos x="299" y="72"/>
                  </a:cxn>
                  <a:cxn ang="0">
                    <a:pos x="287" y="54"/>
                  </a:cxn>
                  <a:cxn ang="0">
                    <a:pos x="257" y="30"/>
                  </a:cxn>
                  <a:cxn ang="0">
                    <a:pos x="209" y="6"/>
                  </a:cxn>
                  <a:cxn ang="0">
                    <a:pos x="150" y="0"/>
                  </a:cxn>
                  <a:cxn ang="0">
                    <a:pos x="150" y="0"/>
                  </a:cxn>
                  <a:cxn ang="0">
                    <a:pos x="150" y="180"/>
                  </a:cxn>
                  <a:cxn ang="0">
                    <a:pos x="96" y="174"/>
                  </a:cxn>
                  <a:cxn ang="0">
                    <a:pos x="48" y="156"/>
                  </a:cxn>
                  <a:cxn ang="0">
                    <a:pos x="18" y="126"/>
                  </a:cxn>
                  <a:cxn ang="0">
                    <a:pos x="12" y="108"/>
                  </a:cxn>
                  <a:cxn ang="0">
                    <a:pos x="6" y="90"/>
                  </a:cxn>
                  <a:cxn ang="0">
                    <a:pos x="12" y="72"/>
                  </a:cxn>
                  <a:cxn ang="0">
                    <a:pos x="18" y="54"/>
                  </a:cxn>
                  <a:cxn ang="0">
                    <a:pos x="48" y="30"/>
                  </a:cxn>
                  <a:cxn ang="0">
                    <a:pos x="96" y="12"/>
                  </a:cxn>
                  <a:cxn ang="0">
                    <a:pos x="150" y="6"/>
                  </a:cxn>
                  <a:cxn ang="0">
                    <a:pos x="203" y="12"/>
                  </a:cxn>
                  <a:cxn ang="0">
                    <a:pos x="251" y="30"/>
                  </a:cxn>
                  <a:cxn ang="0">
                    <a:pos x="281" y="54"/>
                  </a:cxn>
                  <a:cxn ang="0">
                    <a:pos x="293" y="72"/>
                  </a:cxn>
                  <a:cxn ang="0">
                    <a:pos x="293" y="90"/>
                  </a:cxn>
                  <a:cxn ang="0">
                    <a:pos x="293" y="108"/>
                  </a:cxn>
                  <a:cxn ang="0">
                    <a:pos x="281" y="126"/>
                  </a:cxn>
                  <a:cxn ang="0">
                    <a:pos x="251" y="156"/>
                  </a:cxn>
                  <a:cxn ang="0">
                    <a:pos x="203" y="174"/>
                  </a:cxn>
                  <a:cxn ang="0">
                    <a:pos x="150" y="180"/>
                  </a:cxn>
                  <a:cxn ang="0">
                    <a:pos x="150" y="180"/>
                  </a:cxn>
                </a:cxnLst>
                <a:rect l="0" t="0" r="r" b="b"/>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lnTo>
                      <a:pt x="150" y="180"/>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NZ" dirty="0"/>
              </a:p>
            </p:txBody>
          </p:sp>
          <p:grpSp>
            <p:nvGrpSpPr>
              <p:cNvPr id="203837" name="Group 61"/>
              <p:cNvGrpSpPr>
                <a:grpSpLocks/>
              </p:cNvGrpSpPr>
              <p:nvPr/>
            </p:nvGrpSpPr>
            <p:grpSpPr bwMode="auto">
              <a:xfrm>
                <a:off x="5381" y="3085"/>
                <a:ext cx="227" cy="132"/>
                <a:chOff x="5381" y="3085"/>
                <a:chExt cx="227" cy="132"/>
              </a:xfrm>
            </p:grpSpPr>
            <p:sp>
              <p:nvSpPr>
                <p:cNvPr id="203838" name="Oval 62"/>
                <p:cNvSpPr>
                  <a:spLocks noChangeArrowheads="1"/>
                </p:cNvSpPr>
                <p:nvPr userDrawn="1"/>
              </p:nvSpPr>
              <p:spPr bwMode="hidden">
                <a:xfrm>
                  <a:off x="5381" y="3085"/>
                  <a:ext cx="227" cy="13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endParaRPr lang="en-NZ" dirty="0"/>
                </a:p>
              </p:txBody>
            </p:sp>
            <p:sp>
              <p:nvSpPr>
                <p:cNvPr id="203839" name="Oval 63"/>
                <p:cNvSpPr>
                  <a:spLocks noChangeArrowheads="1"/>
                </p:cNvSpPr>
                <p:nvPr userDrawn="1"/>
              </p:nvSpPr>
              <p:spPr bwMode="hidden">
                <a:xfrm>
                  <a:off x="5403" y="3099"/>
                  <a:ext cx="182" cy="102"/>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endParaRPr lang="en-NZ" dirty="0"/>
                </a:p>
              </p:txBody>
            </p:sp>
            <p:sp>
              <p:nvSpPr>
                <p:cNvPr id="203840" name="Oval 64"/>
                <p:cNvSpPr>
                  <a:spLocks noChangeArrowheads="1"/>
                </p:cNvSpPr>
                <p:nvPr userDrawn="1"/>
              </p:nvSpPr>
              <p:spPr bwMode="hidden">
                <a:xfrm>
                  <a:off x="5431" y="3109"/>
                  <a:ext cx="125" cy="8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endParaRPr lang="en-NZ" dirty="0"/>
                </a:p>
              </p:txBody>
            </p:sp>
            <p:sp>
              <p:nvSpPr>
                <p:cNvPr id="203841" name="Oval 65"/>
                <p:cNvSpPr>
                  <a:spLocks noChangeArrowheads="1"/>
                </p:cNvSpPr>
                <p:nvPr userDrawn="1"/>
              </p:nvSpPr>
              <p:spPr bwMode="hidden">
                <a:xfrm>
                  <a:off x="5458" y="3125"/>
                  <a:ext cx="73" cy="47"/>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endParaRPr lang="en-NZ" dirty="0"/>
                </a:p>
              </p:txBody>
            </p:sp>
          </p:grpSp>
        </p:grpSp>
      </p:grpSp>
      <p:sp>
        <p:nvSpPr>
          <p:cNvPr id="203842" name="Rectangle 66"/>
          <p:cNvSpPr>
            <a:spLocks noGrp="1" noChangeArrowheads="1"/>
          </p:cNvSpPr>
          <p:nvPr>
            <p:ph type="ctrTitle" sz="quarter"/>
          </p:nvPr>
        </p:nvSpPr>
        <p:spPr>
          <a:xfrm>
            <a:off x="685800" y="1692275"/>
            <a:ext cx="7772400" cy="1736725"/>
          </a:xfrm>
        </p:spPr>
        <p:txBody>
          <a:bodyPr anchor="b"/>
          <a:lstStyle>
            <a:lvl1pPr>
              <a:defRPr sz="5400"/>
            </a:lvl1pPr>
          </a:lstStyle>
          <a:p>
            <a:r>
              <a:rPr lang="en-US"/>
              <a:t>Click to edit Master title style</a:t>
            </a:r>
          </a:p>
        </p:txBody>
      </p:sp>
      <p:sp>
        <p:nvSpPr>
          <p:cNvPr id="203843" name="Rectangle 67"/>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203844" name="Rectangle 68"/>
          <p:cNvSpPr>
            <a:spLocks noGrp="1" noChangeArrowheads="1"/>
          </p:cNvSpPr>
          <p:nvPr>
            <p:ph type="dt" sz="quarter" idx="2"/>
          </p:nvPr>
        </p:nvSpPr>
        <p:spPr>
          <a:xfrm>
            <a:off x="457200" y="6248400"/>
            <a:ext cx="2133600" cy="457200"/>
          </a:xfrm>
        </p:spPr>
        <p:txBody>
          <a:bodyPr/>
          <a:lstStyle>
            <a:lvl1pPr>
              <a:defRPr/>
            </a:lvl1pPr>
          </a:lstStyle>
          <a:p>
            <a:endParaRPr lang="en-US" dirty="0"/>
          </a:p>
        </p:txBody>
      </p:sp>
      <p:sp>
        <p:nvSpPr>
          <p:cNvPr id="203845" name="Rectangle 69"/>
          <p:cNvSpPr>
            <a:spLocks noGrp="1" noChangeArrowheads="1"/>
          </p:cNvSpPr>
          <p:nvPr>
            <p:ph type="ftr" sz="quarter" idx="3"/>
          </p:nvPr>
        </p:nvSpPr>
        <p:spPr>
          <a:xfrm>
            <a:off x="3124200" y="6248400"/>
            <a:ext cx="2895600" cy="457200"/>
          </a:xfrm>
        </p:spPr>
        <p:txBody>
          <a:bodyPr/>
          <a:lstStyle>
            <a:lvl1pPr>
              <a:defRPr/>
            </a:lvl1pPr>
          </a:lstStyle>
          <a:p>
            <a:endParaRPr lang="en-US" dirty="0"/>
          </a:p>
        </p:txBody>
      </p:sp>
      <p:sp>
        <p:nvSpPr>
          <p:cNvPr id="203846" name="Rectangle 70"/>
          <p:cNvSpPr>
            <a:spLocks noGrp="1" noChangeArrowheads="1"/>
          </p:cNvSpPr>
          <p:nvPr>
            <p:ph type="sldNum" sz="quarter" idx="4"/>
          </p:nvPr>
        </p:nvSpPr>
        <p:spPr>
          <a:xfrm>
            <a:off x="6553200" y="6248400"/>
            <a:ext cx="2133600" cy="457200"/>
          </a:xfrm>
        </p:spPr>
        <p:txBody>
          <a:bodyPr/>
          <a:lstStyle>
            <a:lvl1pPr>
              <a:defRPr/>
            </a:lvl1pPr>
          </a:lstStyle>
          <a:p>
            <a:fld id="{ED45ABDD-2E91-41FA-BD12-9C7F4FFFBBBD}" type="slidenum">
              <a:rPr lang="en-US"/>
              <a:pPr/>
              <a:t>‹#›</a:t>
            </a:fld>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05985576-DAB7-4571-B3B3-06C7F4D40C00}" type="slidenum">
              <a:rPr lang="en-US"/>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48350"/>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7813"/>
            <a:ext cx="6019800" cy="58483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89219963-A8D4-4B60-BB5C-5B5813A0BFBC}" type="slidenum">
              <a:rPr lang="en-US"/>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7813"/>
            <a:ext cx="8229600" cy="58483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3" name="Date Placeholder 2"/>
          <p:cNvSpPr>
            <a:spLocks noGrp="1"/>
          </p:cNvSpPr>
          <p:nvPr>
            <p:ph type="dt" sz="half" idx="10"/>
          </p:nvPr>
        </p:nvSpPr>
        <p:spPr>
          <a:xfrm>
            <a:off x="457200" y="6245225"/>
            <a:ext cx="2133600" cy="476250"/>
          </a:xfrm>
        </p:spPr>
        <p:txBody>
          <a:bodyPr/>
          <a:lstStyle>
            <a:lvl1pPr>
              <a:defRPr/>
            </a:lvl1pPr>
          </a:lstStyle>
          <a:p>
            <a:endParaRPr lang="en-US" dirty="0"/>
          </a:p>
        </p:txBody>
      </p:sp>
      <p:sp>
        <p:nvSpPr>
          <p:cNvPr id="4" name="Footer Placeholder 3"/>
          <p:cNvSpPr>
            <a:spLocks noGrp="1"/>
          </p:cNvSpPr>
          <p:nvPr>
            <p:ph type="ftr" sz="quarter" idx="11"/>
          </p:nvPr>
        </p:nvSpPr>
        <p:spPr>
          <a:xfrm>
            <a:off x="3124200" y="6245225"/>
            <a:ext cx="2895600" cy="476250"/>
          </a:xfrm>
        </p:spPr>
        <p:txBody>
          <a:bodyPr/>
          <a:lstStyle>
            <a:lvl1pPr>
              <a:defRPr/>
            </a:lvl1pPr>
          </a:lstStyle>
          <a:p>
            <a:endParaRPr lang="en-US" dirty="0"/>
          </a:p>
        </p:txBody>
      </p:sp>
      <p:sp>
        <p:nvSpPr>
          <p:cNvPr id="5" name="Slide Number Placeholder 4"/>
          <p:cNvSpPr>
            <a:spLocks noGrp="1"/>
          </p:cNvSpPr>
          <p:nvPr>
            <p:ph type="sldNum" sz="quarter" idx="12"/>
          </p:nvPr>
        </p:nvSpPr>
        <p:spPr>
          <a:xfrm>
            <a:off x="6553200" y="6245225"/>
            <a:ext cx="2133600" cy="476250"/>
          </a:xfrm>
        </p:spPr>
        <p:txBody>
          <a:bodyPr/>
          <a:lstStyle>
            <a:lvl1pPr>
              <a:defRPr/>
            </a:lvl1pPr>
          </a:lstStyle>
          <a:p>
            <a:fld id="{42F45F3A-EA2A-4E62-9696-18B6C00D9581}" type="slidenum">
              <a:rPr lang="en-US"/>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NZ"/>
          </a:p>
        </p:txBody>
      </p:sp>
      <p:sp>
        <p:nvSpPr>
          <p:cNvPr id="3" name="Table Placeholder 2"/>
          <p:cNvSpPr>
            <a:spLocks noGrp="1"/>
          </p:cNvSpPr>
          <p:nvPr>
            <p:ph type="tbl" idx="1"/>
          </p:nvPr>
        </p:nvSpPr>
        <p:spPr>
          <a:xfrm>
            <a:off x="457200" y="1600200"/>
            <a:ext cx="8229600" cy="4525963"/>
          </a:xfrm>
        </p:spPr>
        <p:txBody>
          <a:bodyPr/>
          <a:lstStyle/>
          <a:p>
            <a:endParaRPr lang="en-NZ" dirty="0"/>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US" dirty="0"/>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US" dirty="0"/>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25FFBCCF-A733-4105-9D5B-D8BE2B1D02C1}" type="slidenum">
              <a:rPr lang="en-US"/>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388CEF49-45D4-469F-8351-2CD8FEF7A7A8}" type="slidenum">
              <a:rPr lang="en-US"/>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19F7A8E7-7047-475B-87A7-8597A5C5A218}" type="slidenum">
              <a:rPr lang="en-US"/>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34CC3B6D-C37D-4B59-9C2D-BDFA2FC595B4}" type="slidenum">
              <a:rPr lang="en-US"/>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lvl1pPr>
              <a:defRPr/>
            </a:lvl1pPr>
          </a:lstStyle>
          <a:p>
            <a:endParaRPr lang="en-US" dirty="0"/>
          </a:p>
        </p:txBody>
      </p:sp>
      <p:sp>
        <p:nvSpPr>
          <p:cNvPr id="8" name="Footer Placeholder 7"/>
          <p:cNvSpPr>
            <a:spLocks noGrp="1"/>
          </p:cNvSpPr>
          <p:nvPr>
            <p:ph type="ftr" sz="quarter" idx="11"/>
          </p:nvPr>
        </p:nvSpPr>
        <p:spPr/>
        <p:txBody>
          <a:bodyPr/>
          <a:lstStyle>
            <a:lvl1pPr>
              <a:defRPr/>
            </a:lvl1pPr>
          </a:lstStyle>
          <a:p>
            <a:endParaRPr lang="en-US" dirty="0"/>
          </a:p>
        </p:txBody>
      </p:sp>
      <p:sp>
        <p:nvSpPr>
          <p:cNvPr id="9" name="Slide Number Placeholder 8"/>
          <p:cNvSpPr>
            <a:spLocks noGrp="1"/>
          </p:cNvSpPr>
          <p:nvPr>
            <p:ph type="sldNum" sz="quarter" idx="12"/>
          </p:nvPr>
        </p:nvSpPr>
        <p:spPr/>
        <p:txBody>
          <a:bodyPr/>
          <a:lstStyle>
            <a:lvl1pPr>
              <a:defRPr/>
            </a:lvl1pPr>
          </a:lstStyle>
          <a:p>
            <a:fld id="{02113457-1865-4A9D-905D-1E15D22F84F9}" type="slidenum">
              <a:rPr lang="en-US"/>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lvl1pPr>
              <a:defRPr/>
            </a:lvl1pPr>
          </a:lstStyle>
          <a:p>
            <a:endParaRPr lang="en-US" dirty="0"/>
          </a:p>
        </p:txBody>
      </p:sp>
      <p:sp>
        <p:nvSpPr>
          <p:cNvPr id="4" name="Footer Placeholder 3"/>
          <p:cNvSpPr>
            <a:spLocks noGrp="1"/>
          </p:cNvSpPr>
          <p:nvPr>
            <p:ph type="ftr" sz="quarter" idx="11"/>
          </p:nvPr>
        </p:nvSpPr>
        <p:spPr/>
        <p:txBody>
          <a:bodyPr/>
          <a:lstStyle>
            <a:lvl1pPr>
              <a:defRPr/>
            </a:lvl1pPr>
          </a:lstStyle>
          <a:p>
            <a:endParaRPr lang="en-US" dirty="0"/>
          </a:p>
        </p:txBody>
      </p:sp>
      <p:sp>
        <p:nvSpPr>
          <p:cNvPr id="5" name="Slide Number Placeholder 4"/>
          <p:cNvSpPr>
            <a:spLocks noGrp="1"/>
          </p:cNvSpPr>
          <p:nvPr>
            <p:ph type="sldNum" sz="quarter" idx="12"/>
          </p:nvPr>
        </p:nvSpPr>
        <p:spPr/>
        <p:txBody>
          <a:bodyPr/>
          <a:lstStyle>
            <a:lvl1pPr>
              <a:defRPr/>
            </a:lvl1pPr>
          </a:lstStyle>
          <a:p>
            <a:fld id="{89FBBF13-ED57-4BA1-9740-374E5B1EDCE3}" type="slidenum">
              <a:rPr lang="en-US"/>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dirty="0"/>
          </a:p>
        </p:txBody>
      </p:sp>
      <p:sp>
        <p:nvSpPr>
          <p:cNvPr id="3" name="Footer Placeholder 2"/>
          <p:cNvSpPr>
            <a:spLocks noGrp="1"/>
          </p:cNvSpPr>
          <p:nvPr>
            <p:ph type="ftr" sz="quarter" idx="11"/>
          </p:nvPr>
        </p:nvSpPr>
        <p:spPr/>
        <p:txBody>
          <a:bodyPr/>
          <a:lstStyle>
            <a:lvl1pPr>
              <a:defRPr/>
            </a:lvl1pPr>
          </a:lstStyle>
          <a:p>
            <a:endParaRPr lang="en-US" dirty="0"/>
          </a:p>
        </p:txBody>
      </p:sp>
      <p:sp>
        <p:nvSpPr>
          <p:cNvPr id="4" name="Slide Number Placeholder 3"/>
          <p:cNvSpPr>
            <a:spLocks noGrp="1"/>
          </p:cNvSpPr>
          <p:nvPr>
            <p:ph type="sldNum" sz="quarter" idx="12"/>
          </p:nvPr>
        </p:nvSpPr>
        <p:spPr/>
        <p:txBody>
          <a:bodyPr/>
          <a:lstStyle>
            <a:lvl1pPr>
              <a:defRPr/>
            </a:lvl1pPr>
          </a:lstStyle>
          <a:p>
            <a:fld id="{EC2DFE95-9FCF-446D-8090-39F7FCA634B6}" type="slidenum">
              <a:rPr lang="en-US"/>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F054EB00-C107-4270-A30A-C8B8B3B155FD}" type="slidenum">
              <a:rPr lang="en-US"/>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8FDBD94E-7252-4E45-A0C4-BC3127811CE7}" type="slidenum">
              <a:rPr lang="en-US"/>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2754" name="Freeform 2"/>
          <p:cNvSpPr>
            <a:spLocks/>
          </p:cNvSpPr>
          <p:nvPr/>
        </p:nvSpPr>
        <p:spPr bwMode="hidden">
          <a:xfrm>
            <a:off x="6627813" y="6429375"/>
            <a:ext cx="285750" cy="209550"/>
          </a:xfrm>
          <a:custGeom>
            <a:avLst/>
            <a:gdLst/>
            <a:ahLst/>
            <a:cxnLst>
              <a:cxn ang="0">
                <a:pos x="0" y="132"/>
              </a:cxn>
              <a:cxn ang="0">
                <a:pos x="29" y="132"/>
              </a:cxn>
              <a:cxn ang="0">
                <a:pos x="77" y="108"/>
              </a:cxn>
              <a:cxn ang="0">
                <a:pos x="119" y="78"/>
              </a:cxn>
              <a:cxn ang="0">
                <a:pos x="155" y="48"/>
              </a:cxn>
              <a:cxn ang="0">
                <a:pos x="179" y="12"/>
              </a:cxn>
              <a:cxn ang="0">
                <a:pos x="173" y="6"/>
              </a:cxn>
              <a:cxn ang="0">
                <a:pos x="167" y="0"/>
              </a:cxn>
              <a:cxn ang="0">
                <a:pos x="137" y="42"/>
              </a:cxn>
              <a:cxn ang="0">
                <a:pos x="101" y="78"/>
              </a:cxn>
              <a:cxn ang="0">
                <a:pos x="53" y="108"/>
              </a:cxn>
              <a:cxn ang="0">
                <a:pos x="0" y="132"/>
              </a:cxn>
              <a:cxn ang="0">
                <a:pos x="0" y="132"/>
              </a:cxn>
            </a:cxnLst>
            <a:rect l="0" t="0" r="r" b="b"/>
            <a:pathLst>
              <a:path w="179" h="132">
                <a:moveTo>
                  <a:pt x="0" y="132"/>
                </a:moveTo>
                <a:lnTo>
                  <a:pt x="29" y="132"/>
                </a:lnTo>
                <a:lnTo>
                  <a:pt x="77" y="108"/>
                </a:lnTo>
                <a:lnTo>
                  <a:pt x="119" y="78"/>
                </a:lnTo>
                <a:lnTo>
                  <a:pt x="155" y="48"/>
                </a:lnTo>
                <a:lnTo>
                  <a:pt x="179" y="12"/>
                </a:lnTo>
                <a:lnTo>
                  <a:pt x="173" y="6"/>
                </a:lnTo>
                <a:lnTo>
                  <a:pt x="167" y="0"/>
                </a:lnTo>
                <a:lnTo>
                  <a:pt x="137" y="42"/>
                </a:lnTo>
                <a:lnTo>
                  <a:pt x="101" y="78"/>
                </a:lnTo>
                <a:lnTo>
                  <a:pt x="53" y="108"/>
                </a:lnTo>
                <a:lnTo>
                  <a:pt x="0" y="132"/>
                </a:lnTo>
                <a:lnTo>
                  <a:pt x="0" y="132"/>
                </a:lnTo>
                <a:close/>
              </a:path>
            </a:pathLst>
          </a:custGeom>
          <a:gradFill rotWithShape="0">
            <a:gsLst>
              <a:gs pos="0">
                <a:schemeClr val="accent2"/>
              </a:gs>
              <a:gs pos="100000">
                <a:schemeClr val="accent2">
                  <a:gamma/>
                  <a:shade val="87843"/>
                  <a:invGamma/>
                </a:schemeClr>
              </a:gs>
            </a:gsLst>
            <a:lin ang="18900000" scaled="1"/>
          </a:gradFill>
          <a:ln w="9525">
            <a:noFill/>
            <a:round/>
            <a:headEnd/>
            <a:tailEnd/>
          </a:ln>
        </p:spPr>
        <p:txBody>
          <a:bodyPr/>
          <a:lstStyle/>
          <a:p>
            <a:endParaRPr lang="en-NZ" dirty="0"/>
          </a:p>
        </p:txBody>
      </p:sp>
      <p:grpSp>
        <p:nvGrpSpPr>
          <p:cNvPr id="202755" name="Group 3"/>
          <p:cNvGrpSpPr>
            <a:grpSpLocks/>
          </p:cNvGrpSpPr>
          <p:nvPr/>
        </p:nvGrpSpPr>
        <p:grpSpPr bwMode="auto">
          <a:xfrm>
            <a:off x="3175" y="4267200"/>
            <a:ext cx="9140825" cy="2590800"/>
            <a:chOff x="2" y="2688"/>
            <a:chExt cx="5758" cy="1632"/>
          </a:xfrm>
        </p:grpSpPr>
        <p:sp>
          <p:nvSpPr>
            <p:cNvPr id="202756" name="Freeform 4"/>
            <p:cNvSpPr>
              <a:spLocks/>
            </p:cNvSpPr>
            <p:nvPr/>
          </p:nvSpPr>
          <p:spPr bwMode="hidden">
            <a:xfrm>
              <a:off x="2" y="2688"/>
              <a:ext cx="5758" cy="1632"/>
            </a:xfrm>
            <a:custGeom>
              <a:avLst/>
              <a:gdLst/>
              <a:ahLst/>
              <a:cxnLst>
                <a:cxn ang="0">
                  <a:pos x="5740" y="4316"/>
                </a:cxn>
                <a:cxn ang="0">
                  <a:pos x="0" y="4316"/>
                </a:cxn>
                <a:cxn ang="0">
                  <a:pos x="0" y="0"/>
                </a:cxn>
                <a:cxn ang="0">
                  <a:pos x="5740" y="0"/>
                </a:cxn>
                <a:cxn ang="0">
                  <a:pos x="5740" y="4316"/>
                </a:cxn>
                <a:cxn ang="0">
                  <a:pos x="5740" y="4316"/>
                </a:cxn>
              </a:cxnLst>
              <a:rect l="0" t="0" r="r" b="b"/>
              <a:pathLst>
                <a:path w="5740" h="4316">
                  <a:moveTo>
                    <a:pt x="5740" y="4316"/>
                  </a:moveTo>
                  <a:lnTo>
                    <a:pt x="0" y="4316"/>
                  </a:lnTo>
                  <a:lnTo>
                    <a:pt x="0" y="0"/>
                  </a:lnTo>
                  <a:lnTo>
                    <a:pt x="5740" y="0"/>
                  </a:lnTo>
                  <a:lnTo>
                    <a:pt x="5740" y="4316"/>
                  </a:lnTo>
                  <a:lnTo>
                    <a:pt x="5740" y="4316"/>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n-NZ" dirty="0"/>
            </a:p>
          </p:txBody>
        </p:sp>
        <p:grpSp>
          <p:nvGrpSpPr>
            <p:cNvPr id="202757" name="Group 5"/>
            <p:cNvGrpSpPr>
              <a:grpSpLocks/>
            </p:cNvGrpSpPr>
            <p:nvPr userDrawn="1"/>
          </p:nvGrpSpPr>
          <p:grpSpPr bwMode="auto">
            <a:xfrm>
              <a:off x="3528" y="3715"/>
              <a:ext cx="792" cy="521"/>
              <a:chOff x="3527" y="3715"/>
              <a:chExt cx="792" cy="521"/>
            </a:xfrm>
          </p:grpSpPr>
          <p:sp>
            <p:nvSpPr>
              <p:cNvPr id="202758" name="Oval 6"/>
              <p:cNvSpPr>
                <a:spLocks noChangeArrowheads="1"/>
              </p:cNvSpPr>
              <p:nvPr/>
            </p:nvSpPr>
            <p:spPr bwMode="hidden">
              <a:xfrm>
                <a:off x="3686" y="3810"/>
                <a:ext cx="532" cy="327"/>
              </a:xfrm>
              <a:prstGeom prst="ellipse">
                <a:avLst/>
              </a:prstGeom>
              <a:gradFill rotWithShape="0">
                <a:gsLst>
                  <a:gs pos="0">
                    <a:schemeClr val="accent2"/>
                  </a:gs>
                  <a:gs pos="100000">
                    <a:schemeClr val="accent2">
                      <a:gamma/>
                      <a:shade val="90980"/>
                      <a:invGamma/>
                    </a:schemeClr>
                  </a:gs>
                </a:gsLst>
                <a:path path="shape">
                  <a:fillToRect l="50000" t="50000" r="50000" b="50000"/>
                </a:path>
              </a:gradFill>
              <a:ln w="9525">
                <a:noFill/>
                <a:round/>
                <a:headEnd/>
                <a:tailEnd/>
              </a:ln>
              <a:effectLst/>
            </p:spPr>
            <p:txBody>
              <a:bodyPr/>
              <a:lstStyle/>
              <a:p>
                <a:endParaRPr lang="en-NZ" dirty="0"/>
              </a:p>
            </p:txBody>
          </p:sp>
          <p:sp>
            <p:nvSpPr>
              <p:cNvPr id="202759" name="Oval 7"/>
              <p:cNvSpPr>
                <a:spLocks noChangeArrowheads="1"/>
              </p:cNvSpPr>
              <p:nvPr/>
            </p:nvSpPr>
            <p:spPr bwMode="hidden">
              <a:xfrm>
                <a:off x="3726" y="3840"/>
                <a:ext cx="452" cy="275"/>
              </a:xfrm>
              <a:prstGeom prst="ellipse">
                <a:avLst/>
              </a:prstGeom>
              <a:gradFill rotWithShape="0">
                <a:gsLst>
                  <a:gs pos="0">
                    <a:schemeClr val="accent2">
                      <a:gamma/>
                      <a:shade val="90980"/>
                      <a:invGamma/>
                    </a:schemeClr>
                  </a:gs>
                  <a:gs pos="100000">
                    <a:schemeClr val="accent2"/>
                  </a:gs>
                </a:gsLst>
                <a:lin ang="5400000" scaled="1"/>
              </a:gradFill>
              <a:ln w="9525">
                <a:noFill/>
                <a:round/>
                <a:headEnd/>
                <a:tailEnd/>
              </a:ln>
              <a:effectLst/>
            </p:spPr>
            <p:txBody>
              <a:bodyPr/>
              <a:lstStyle/>
              <a:p>
                <a:endParaRPr lang="en-NZ" dirty="0"/>
              </a:p>
            </p:txBody>
          </p:sp>
          <p:sp>
            <p:nvSpPr>
              <p:cNvPr id="202760" name="Oval 8"/>
              <p:cNvSpPr>
                <a:spLocks noChangeArrowheads="1"/>
              </p:cNvSpPr>
              <p:nvPr/>
            </p:nvSpPr>
            <p:spPr bwMode="hidden">
              <a:xfrm>
                <a:off x="3782" y="3872"/>
                <a:ext cx="344" cy="2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en-NZ" dirty="0"/>
              </a:p>
            </p:txBody>
          </p:sp>
          <p:sp>
            <p:nvSpPr>
              <p:cNvPr id="202761" name="Oval 9"/>
              <p:cNvSpPr>
                <a:spLocks noChangeArrowheads="1"/>
              </p:cNvSpPr>
              <p:nvPr/>
            </p:nvSpPr>
            <p:spPr bwMode="hidden">
              <a:xfrm>
                <a:off x="3822" y="3896"/>
                <a:ext cx="262" cy="159"/>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endParaRPr lang="en-NZ" dirty="0"/>
              </a:p>
            </p:txBody>
          </p:sp>
          <p:sp>
            <p:nvSpPr>
              <p:cNvPr id="202762" name="Oval 10"/>
              <p:cNvSpPr>
                <a:spLocks noChangeArrowheads="1"/>
              </p:cNvSpPr>
              <p:nvPr/>
            </p:nvSpPr>
            <p:spPr bwMode="hidden">
              <a:xfrm>
                <a:off x="3856" y="3922"/>
                <a:ext cx="192" cy="1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en-NZ" dirty="0"/>
              </a:p>
            </p:txBody>
          </p:sp>
          <p:sp>
            <p:nvSpPr>
              <p:cNvPr id="202763" name="Freeform 11"/>
              <p:cNvSpPr>
                <a:spLocks/>
              </p:cNvSpPr>
              <p:nvPr/>
            </p:nvSpPr>
            <p:spPr bwMode="hidden">
              <a:xfrm>
                <a:off x="3575" y="3715"/>
                <a:ext cx="383" cy="161"/>
              </a:xfrm>
              <a:custGeom>
                <a:avLst/>
                <a:gdLst/>
                <a:ahLst/>
                <a:cxnLst>
                  <a:cxn ang="0">
                    <a:pos x="376" y="12"/>
                  </a:cxn>
                  <a:cxn ang="0">
                    <a:pos x="257" y="24"/>
                  </a:cxn>
                  <a:cxn ang="0">
                    <a:pos x="149" y="54"/>
                  </a:cxn>
                  <a:cxn ang="0">
                    <a:pos x="101" y="77"/>
                  </a:cxn>
                  <a:cxn ang="0">
                    <a:pos x="59" y="101"/>
                  </a:cxn>
                  <a:cxn ang="0">
                    <a:pos x="24" y="131"/>
                  </a:cxn>
                  <a:cxn ang="0">
                    <a:pos x="0" y="161"/>
                  </a:cxn>
                  <a:cxn ang="0">
                    <a:pos x="0" y="137"/>
                  </a:cxn>
                  <a:cxn ang="0">
                    <a:pos x="29" y="107"/>
                  </a:cxn>
                  <a:cxn ang="0">
                    <a:pos x="65" y="83"/>
                  </a:cxn>
                  <a:cxn ang="0">
                    <a:pos x="155" y="36"/>
                  </a:cxn>
                  <a:cxn ang="0">
                    <a:pos x="257" y="12"/>
                  </a:cxn>
                  <a:cxn ang="0">
                    <a:pos x="376" y="0"/>
                  </a:cxn>
                  <a:cxn ang="0">
                    <a:pos x="376" y="0"/>
                  </a:cxn>
                  <a:cxn ang="0">
                    <a:pos x="382" y="0"/>
                  </a:cxn>
                  <a:cxn ang="0">
                    <a:pos x="382" y="12"/>
                  </a:cxn>
                  <a:cxn ang="0">
                    <a:pos x="376" y="12"/>
                  </a:cxn>
                  <a:cxn ang="0">
                    <a:pos x="376" y="12"/>
                  </a:cxn>
                  <a:cxn ang="0">
                    <a:pos x="376" y="12"/>
                  </a:cxn>
                </a:cxnLst>
                <a:rect l="0" t="0" r="r" b="b"/>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2">
                      <a:gamma/>
                      <a:shade val="94118"/>
                      <a:invGamma/>
                    </a:schemeClr>
                  </a:gs>
                  <a:gs pos="100000">
                    <a:schemeClr val="accent2"/>
                  </a:gs>
                </a:gsLst>
                <a:lin ang="5400000" scaled="1"/>
              </a:gradFill>
              <a:ln w="9525">
                <a:noFill/>
                <a:round/>
                <a:headEnd/>
                <a:tailEnd/>
              </a:ln>
            </p:spPr>
            <p:txBody>
              <a:bodyPr/>
              <a:lstStyle/>
              <a:p>
                <a:endParaRPr lang="en-NZ" dirty="0"/>
              </a:p>
            </p:txBody>
          </p:sp>
          <p:sp>
            <p:nvSpPr>
              <p:cNvPr id="202764" name="Freeform 12"/>
              <p:cNvSpPr>
                <a:spLocks/>
              </p:cNvSpPr>
              <p:nvPr/>
            </p:nvSpPr>
            <p:spPr bwMode="hidden">
              <a:xfrm>
                <a:off x="3695" y="4170"/>
                <a:ext cx="444" cy="66"/>
              </a:xfrm>
              <a:custGeom>
                <a:avLst/>
                <a:gdLst/>
                <a:ahLst/>
                <a:cxnLst>
                  <a:cxn ang="0">
                    <a:pos x="257" y="54"/>
                  </a:cxn>
                  <a:cxn ang="0">
                    <a:pos x="353" y="48"/>
                  </a:cxn>
                  <a:cxn ang="0">
                    <a:pos x="443" y="24"/>
                  </a:cxn>
                  <a:cxn ang="0">
                    <a:pos x="443" y="36"/>
                  </a:cxn>
                  <a:cxn ang="0">
                    <a:pos x="353" y="60"/>
                  </a:cxn>
                  <a:cxn ang="0">
                    <a:pos x="257" y="66"/>
                  </a:cxn>
                  <a:cxn ang="0">
                    <a:pos x="186" y="60"/>
                  </a:cxn>
                  <a:cxn ang="0">
                    <a:pos x="120" y="48"/>
                  </a:cxn>
                  <a:cxn ang="0">
                    <a:pos x="60" y="36"/>
                  </a:cxn>
                  <a:cxn ang="0">
                    <a:pos x="0" y="12"/>
                  </a:cxn>
                  <a:cxn ang="0">
                    <a:pos x="0" y="0"/>
                  </a:cxn>
                  <a:cxn ang="0">
                    <a:pos x="54" y="24"/>
                  </a:cxn>
                  <a:cxn ang="0">
                    <a:pos x="120" y="36"/>
                  </a:cxn>
                  <a:cxn ang="0">
                    <a:pos x="186" y="48"/>
                  </a:cxn>
                  <a:cxn ang="0">
                    <a:pos x="257" y="54"/>
                  </a:cxn>
                  <a:cxn ang="0">
                    <a:pos x="257" y="54"/>
                  </a:cxn>
                </a:cxnLst>
                <a:rect l="0" t="0" r="r" b="b"/>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2">
                      <a:gamma/>
                      <a:shade val="84706"/>
                      <a:invGamma/>
                    </a:schemeClr>
                  </a:gs>
                  <a:gs pos="100000">
                    <a:schemeClr val="accent2"/>
                  </a:gs>
                </a:gsLst>
                <a:lin ang="18900000" scaled="1"/>
              </a:gradFill>
              <a:ln w="9525">
                <a:noFill/>
                <a:round/>
                <a:headEnd/>
                <a:tailEnd/>
              </a:ln>
            </p:spPr>
            <p:txBody>
              <a:bodyPr/>
              <a:lstStyle/>
              <a:p>
                <a:endParaRPr lang="en-NZ" dirty="0"/>
              </a:p>
            </p:txBody>
          </p:sp>
          <p:sp>
            <p:nvSpPr>
              <p:cNvPr id="202765" name="Freeform 13"/>
              <p:cNvSpPr>
                <a:spLocks/>
              </p:cNvSpPr>
              <p:nvPr/>
            </p:nvSpPr>
            <p:spPr bwMode="hidden">
              <a:xfrm>
                <a:off x="3527" y="3906"/>
                <a:ext cx="89" cy="216"/>
              </a:xfrm>
              <a:custGeom>
                <a:avLst/>
                <a:gdLst/>
                <a:ahLst/>
                <a:cxnLst>
                  <a:cxn ang="0">
                    <a:pos x="12" y="66"/>
                  </a:cxn>
                  <a:cxn ang="0">
                    <a:pos x="18" y="108"/>
                  </a:cxn>
                  <a:cxn ang="0">
                    <a:pos x="36" y="144"/>
                  </a:cxn>
                  <a:cxn ang="0">
                    <a:pos x="60" y="180"/>
                  </a:cxn>
                  <a:cxn ang="0">
                    <a:pos x="89" y="216"/>
                  </a:cxn>
                  <a:cxn ang="0">
                    <a:pos x="72" y="216"/>
                  </a:cxn>
                  <a:cxn ang="0">
                    <a:pos x="42" y="180"/>
                  </a:cxn>
                  <a:cxn ang="0">
                    <a:pos x="18" y="144"/>
                  </a:cxn>
                  <a:cxn ang="0">
                    <a:pos x="6" y="108"/>
                  </a:cxn>
                  <a:cxn ang="0">
                    <a:pos x="0" y="66"/>
                  </a:cxn>
                  <a:cxn ang="0">
                    <a:pos x="0" y="30"/>
                  </a:cxn>
                  <a:cxn ang="0">
                    <a:pos x="12" y="0"/>
                  </a:cxn>
                  <a:cxn ang="0">
                    <a:pos x="30" y="0"/>
                  </a:cxn>
                  <a:cxn ang="0">
                    <a:pos x="18" y="30"/>
                  </a:cxn>
                  <a:cxn ang="0">
                    <a:pos x="12" y="66"/>
                  </a:cxn>
                  <a:cxn ang="0">
                    <a:pos x="12" y="66"/>
                  </a:cxn>
                </a:cxnLst>
                <a:rect l="0" t="0" r="r" b="b"/>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en-NZ" dirty="0"/>
              </a:p>
            </p:txBody>
          </p:sp>
          <p:sp>
            <p:nvSpPr>
              <p:cNvPr id="202766" name="Freeform 14"/>
              <p:cNvSpPr>
                <a:spLocks/>
              </p:cNvSpPr>
              <p:nvPr/>
            </p:nvSpPr>
            <p:spPr bwMode="hidden">
              <a:xfrm>
                <a:off x="3569" y="3745"/>
                <a:ext cx="750" cy="461"/>
              </a:xfrm>
              <a:custGeom>
                <a:avLst/>
                <a:gdLst/>
                <a:ahLst/>
                <a:cxnLst>
                  <a:cxn ang="0">
                    <a:pos x="382" y="443"/>
                  </a:cxn>
                  <a:cxn ang="0">
                    <a:pos x="311" y="437"/>
                  </a:cxn>
                  <a:cxn ang="0">
                    <a:pos x="245" y="425"/>
                  </a:cxn>
                  <a:cxn ang="0">
                    <a:pos x="185" y="407"/>
                  </a:cxn>
                  <a:cxn ang="0">
                    <a:pos x="131" y="383"/>
                  </a:cxn>
                  <a:cxn ang="0">
                    <a:pos x="83" y="347"/>
                  </a:cxn>
                  <a:cxn ang="0">
                    <a:pos x="53" y="311"/>
                  </a:cxn>
                  <a:cxn ang="0">
                    <a:pos x="30" y="269"/>
                  </a:cxn>
                  <a:cxn ang="0">
                    <a:pos x="24" y="227"/>
                  </a:cxn>
                  <a:cxn ang="0">
                    <a:pos x="30" y="185"/>
                  </a:cxn>
                  <a:cxn ang="0">
                    <a:pos x="53" y="143"/>
                  </a:cxn>
                  <a:cxn ang="0">
                    <a:pos x="83" y="107"/>
                  </a:cxn>
                  <a:cxn ang="0">
                    <a:pos x="131" y="77"/>
                  </a:cxn>
                  <a:cxn ang="0">
                    <a:pos x="185" y="47"/>
                  </a:cxn>
                  <a:cxn ang="0">
                    <a:pos x="245" y="30"/>
                  </a:cxn>
                  <a:cxn ang="0">
                    <a:pos x="311" y="18"/>
                  </a:cxn>
                  <a:cxn ang="0">
                    <a:pos x="382" y="12"/>
                  </a:cxn>
                  <a:cxn ang="0">
                    <a:pos x="478" y="18"/>
                  </a:cxn>
                  <a:cxn ang="0">
                    <a:pos x="562" y="41"/>
                  </a:cxn>
                  <a:cxn ang="0">
                    <a:pos x="562" y="36"/>
                  </a:cxn>
                  <a:cxn ang="0">
                    <a:pos x="562" y="30"/>
                  </a:cxn>
                  <a:cxn ang="0">
                    <a:pos x="478" y="6"/>
                  </a:cxn>
                  <a:cxn ang="0">
                    <a:pos x="382" y="0"/>
                  </a:cxn>
                  <a:cxn ang="0">
                    <a:pos x="305" y="6"/>
                  </a:cxn>
                  <a:cxn ang="0">
                    <a:pos x="233" y="18"/>
                  </a:cxn>
                  <a:cxn ang="0">
                    <a:pos x="167" y="41"/>
                  </a:cxn>
                  <a:cxn ang="0">
                    <a:pos x="113" y="65"/>
                  </a:cxn>
                  <a:cxn ang="0">
                    <a:pos x="65" y="101"/>
                  </a:cxn>
                  <a:cxn ang="0">
                    <a:pos x="30" y="137"/>
                  </a:cxn>
                  <a:cxn ang="0">
                    <a:pos x="6" y="179"/>
                  </a:cxn>
                  <a:cxn ang="0">
                    <a:pos x="0" y="227"/>
                  </a:cxn>
                  <a:cxn ang="0">
                    <a:pos x="6" y="275"/>
                  </a:cxn>
                  <a:cxn ang="0">
                    <a:pos x="30" y="317"/>
                  </a:cxn>
                  <a:cxn ang="0">
                    <a:pos x="65" y="359"/>
                  </a:cxn>
                  <a:cxn ang="0">
                    <a:pos x="113" y="395"/>
                  </a:cxn>
                  <a:cxn ang="0">
                    <a:pos x="167" y="419"/>
                  </a:cxn>
                  <a:cxn ang="0">
                    <a:pos x="233" y="443"/>
                  </a:cxn>
                  <a:cxn ang="0">
                    <a:pos x="305" y="455"/>
                  </a:cxn>
                  <a:cxn ang="0">
                    <a:pos x="382" y="461"/>
                  </a:cxn>
                  <a:cxn ang="0">
                    <a:pos x="448" y="455"/>
                  </a:cxn>
                  <a:cxn ang="0">
                    <a:pos x="508" y="449"/>
                  </a:cxn>
                  <a:cxn ang="0">
                    <a:pos x="609" y="413"/>
                  </a:cxn>
                  <a:cxn ang="0">
                    <a:pos x="657" y="389"/>
                  </a:cxn>
                  <a:cxn ang="0">
                    <a:pos x="693" y="359"/>
                  </a:cxn>
                  <a:cxn ang="0">
                    <a:pos x="723" y="329"/>
                  </a:cxn>
                  <a:cxn ang="0">
                    <a:pos x="747" y="293"/>
                  </a:cxn>
                  <a:cxn ang="0">
                    <a:pos x="741" y="287"/>
                  </a:cxn>
                  <a:cxn ang="0">
                    <a:pos x="729" y="281"/>
                  </a:cxn>
                  <a:cxn ang="0">
                    <a:pos x="711" y="317"/>
                  </a:cxn>
                  <a:cxn ang="0">
                    <a:pos x="681" y="347"/>
                  </a:cxn>
                  <a:cxn ang="0">
                    <a:pos x="645" y="377"/>
                  </a:cxn>
                  <a:cxn ang="0">
                    <a:pos x="604" y="401"/>
                  </a:cxn>
                  <a:cxn ang="0">
                    <a:pos x="502" y="431"/>
                  </a:cxn>
                  <a:cxn ang="0">
                    <a:pos x="442" y="443"/>
                  </a:cxn>
                  <a:cxn ang="0">
                    <a:pos x="382" y="443"/>
                  </a:cxn>
                  <a:cxn ang="0">
                    <a:pos x="382" y="443"/>
                  </a:cxn>
                </a:cxnLst>
                <a:rect l="0" t="0" r="r" b="b"/>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2"/>
                  </a:gs>
                  <a:gs pos="100000">
                    <a:schemeClr val="accent2">
                      <a:gamma/>
                      <a:shade val="90980"/>
                      <a:invGamma/>
                    </a:schemeClr>
                  </a:gs>
                </a:gsLst>
                <a:path path="rect">
                  <a:fillToRect l="50000" t="50000" r="50000" b="50000"/>
                </a:path>
              </a:gradFill>
              <a:ln w="9525">
                <a:noFill/>
                <a:round/>
                <a:headEnd/>
                <a:tailEnd/>
              </a:ln>
            </p:spPr>
            <p:txBody>
              <a:bodyPr/>
              <a:lstStyle/>
              <a:p>
                <a:endParaRPr lang="en-NZ" dirty="0"/>
              </a:p>
            </p:txBody>
          </p:sp>
          <p:sp>
            <p:nvSpPr>
              <p:cNvPr id="202767" name="Freeform 15"/>
              <p:cNvSpPr>
                <a:spLocks/>
              </p:cNvSpPr>
              <p:nvPr/>
            </p:nvSpPr>
            <p:spPr bwMode="hidden">
              <a:xfrm>
                <a:off x="4037" y="3721"/>
                <a:ext cx="96" cy="30"/>
              </a:xfrm>
              <a:custGeom>
                <a:avLst/>
                <a:gdLst/>
                <a:ahLst/>
                <a:cxnLst>
                  <a:cxn ang="0">
                    <a:pos x="0" y="0"/>
                  </a:cxn>
                  <a:cxn ang="0">
                    <a:pos x="0" y="12"/>
                  </a:cxn>
                  <a:cxn ang="0">
                    <a:pos x="48" y="18"/>
                  </a:cxn>
                  <a:cxn ang="0">
                    <a:pos x="96" y="30"/>
                  </a:cxn>
                  <a:cxn ang="0">
                    <a:pos x="96" y="24"/>
                  </a:cxn>
                  <a:cxn ang="0">
                    <a:pos x="96" y="18"/>
                  </a:cxn>
                  <a:cxn ang="0">
                    <a:pos x="48" y="12"/>
                  </a:cxn>
                  <a:cxn ang="0">
                    <a:pos x="0" y="0"/>
                  </a:cxn>
                  <a:cxn ang="0">
                    <a:pos x="0" y="0"/>
                  </a:cxn>
                </a:cxnLst>
                <a:rect l="0" t="0" r="r" b="b"/>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2"/>
                  </a:gs>
                  <a:gs pos="100000">
                    <a:schemeClr val="accent2">
                      <a:gamma/>
                      <a:shade val="87843"/>
                      <a:invGamma/>
                    </a:schemeClr>
                  </a:gs>
                </a:gsLst>
                <a:lin ang="0" scaled="1"/>
              </a:gradFill>
              <a:ln w="9525">
                <a:noFill/>
                <a:round/>
                <a:headEnd/>
                <a:tailEnd/>
              </a:ln>
            </p:spPr>
            <p:txBody>
              <a:bodyPr/>
              <a:lstStyle/>
              <a:p>
                <a:endParaRPr lang="en-NZ" dirty="0"/>
              </a:p>
            </p:txBody>
          </p:sp>
          <p:sp>
            <p:nvSpPr>
              <p:cNvPr id="202768" name="Oval 16"/>
              <p:cNvSpPr>
                <a:spLocks noChangeArrowheads="1"/>
              </p:cNvSpPr>
              <p:nvPr/>
            </p:nvSpPr>
            <p:spPr bwMode="hidden">
              <a:xfrm>
                <a:off x="3910" y="3948"/>
                <a:ext cx="84" cy="53"/>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endParaRPr lang="en-NZ" dirty="0"/>
              </a:p>
            </p:txBody>
          </p:sp>
        </p:grpSp>
        <p:grpSp>
          <p:nvGrpSpPr>
            <p:cNvPr id="202769" name="Group 17"/>
            <p:cNvGrpSpPr>
              <a:grpSpLocks/>
            </p:cNvGrpSpPr>
            <p:nvPr userDrawn="1"/>
          </p:nvGrpSpPr>
          <p:grpSpPr bwMode="auto">
            <a:xfrm>
              <a:off x="1776" y="3631"/>
              <a:ext cx="1626" cy="683"/>
              <a:chOff x="1776" y="3631"/>
              <a:chExt cx="1626" cy="683"/>
            </a:xfrm>
          </p:grpSpPr>
          <p:sp>
            <p:nvSpPr>
              <p:cNvPr id="202770" name="Oval 18"/>
              <p:cNvSpPr>
                <a:spLocks noChangeArrowheads="1"/>
              </p:cNvSpPr>
              <p:nvPr/>
            </p:nvSpPr>
            <p:spPr bwMode="hidden">
              <a:xfrm>
                <a:off x="2268" y="3934"/>
                <a:ext cx="638" cy="377"/>
              </a:xfrm>
              <a:prstGeom prst="ellipse">
                <a:avLst/>
              </a:prstGeom>
              <a:gradFill rotWithShape="0">
                <a:gsLst>
                  <a:gs pos="0">
                    <a:schemeClr val="accent2">
                      <a:gamma/>
                      <a:shade val="87843"/>
                      <a:invGamma/>
                    </a:schemeClr>
                  </a:gs>
                  <a:gs pos="100000">
                    <a:schemeClr val="accent2"/>
                  </a:gs>
                </a:gsLst>
                <a:lin ang="2700000" scaled="1"/>
              </a:gradFill>
              <a:ln w="9525">
                <a:noFill/>
                <a:round/>
                <a:headEnd/>
                <a:tailEnd/>
              </a:ln>
              <a:effectLst/>
            </p:spPr>
            <p:txBody>
              <a:bodyPr/>
              <a:lstStyle/>
              <a:p>
                <a:endParaRPr lang="en-NZ" dirty="0"/>
              </a:p>
            </p:txBody>
          </p:sp>
          <p:sp>
            <p:nvSpPr>
              <p:cNvPr id="202771" name="Oval 19"/>
              <p:cNvSpPr>
                <a:spLocks noChangeArrowheads="1"/>
              </p:cNvSpPr>
              <p:nvPr/>
            </p:nvSpPr>
            <p:spPr bwMode="hidden">
              <a:xfrm>
                <a:off x="2314" y="3958"/>
                <a:ext cx="543" cy="332"/>
              </a:xfrm>
              <a:prstGeom prst="ellipse">
                <a:avLst/>
              </a:prstGeom>
              <a:gradFill rotWithShape="0">
                <a:gsLst>
                  <a:gs pos="0">
                    <a:schemeClr val="accent2"/>
                  </a:gs>
                  <a:gs pos="100000">
                    <a:schemeClr val="accent2">
                      <a:gamma/>
                      <a:shade val="87843"/>
                      <a:invGamma/>
                    </a:schemeClr>
                  </a:gs>
                </a:gsLst>
                <a:lin ang="2700000" scaled="1"/>
              </a:gradFill>
              <a:ln w="9525">
                <a:noFill/>
                <a:round/>
                <a:headEnd/>
                <a:tailEnd/>
              </a:ln>
              <a:effectLst/>
            </p:spPr>
            <p:txBody>
              <a:bodyPr/>
              <a:lstStyle/>
              <a:p>
                <a:endParaRPr lang="en-NZ" dirty="0"/>
              </a:p>
            </p:txBody>
          </p:sp>
          <p:sp>
            <p:nvSpPr>
              <p:cNvPr id="202772" name="Oval 20"/>
              <p:cNvSpPr>
                <a:spLocks noChangeArrowheads="1"/>
              </p:cNvSpPr>
              <p:nvPr/>
            </p:nvSpPr>
            <p:spPr bwMode="hidden">
              <a:xfrm>
                <a:off x="2341" y="3979"/>
                <a:ext cx="501" cy="299"/>
              </a:xfrm>
              <a:prstGeom prst="ellipse">
                <a:avLst/>
              </a:prstGeom>
              <a:gradFill rotWithShape="0">
                <a:gsLst>
                  <a:gs pos="0">
                    <a:schemeClr val="accent2">
                      <a:gamma/>
                      <a:shade val="90980"/>
                      <a:invGamma/>
                    </a:schemeClr>
                  </a:gs>
                  <a:gs pos="100000">
                    <a:schemeClr val="accent2"/>
                  </a:gs>
                </a:gsLst>
                <a:lin ang="2700000" scaled="1"/>
              </a:gradFill>
              <a:ln w="9525">
                <a:noFill/>
                <a:round/>
                <a:headEnd/>
                <a:tailEnd/>
              </a:ln>
              <a:effectLst/>
            </p:spPr>
            <p:txBody>
              <a:bodyPr/>
              <a:lstStyle/>
              <a:p>
                <a:endParaRPr lang="en-NZ" dirty="0"/>
              </a:p>
            </p:txBody>
          </p:sp>
          <p:sp>
            <p:nvSpPr>
              <p:cNvPr id="202773" name="Oval 21"/>
              <p:cNvSpPr>
                <a:spLocks noChangeArrowheads="1"/>
              </p:cNvSpPr>
              <p:nvPr/>
            </p:nvSpPr>
            <p:spPr bwMode="hidden">
              <a:xfrm>
                <a:off x="2368" y="3997"/>
                <a:ext cx="444" cy="258"/>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endParaRPr lang="en-NZ" dirty="0"/>
              </a:p>
            </p:txBody>
          </p:sp>
          <p:sp>
            <p:nvSpPr>
              <p:cNvPr id="202774" name="Oval 22"/>
              <p:cNvSpPr>
                <a:spLocks noChangeArrowheads="1"/>
              </p:cNvSpPr>
              <p:nvPr/>
            </p:nvSpPr>
            <p:spPr bwMode="hidden">
              <a:xfrm>
                <a:off x="2385" y="4005"/>
                <a:ext cx="413" cy="240"/>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endParaRPr lang="en-NZ" dirty="0"/>
              </a:p>
            </p:txBody>
          </p:sp>
          <p:sp>
            <p:nvSpPr>
              <p:cNvPr id="202775" name="Oval 23"/>
              <p:cNvSpPr>
                <a:spLocks noChangeArrowheads="1"/>
              </p:cNvSpPr>
              <p:nvPr/>
            </p:nvSpPr>
            <p:spPr bwMode="hidden">
              <a:xfrm>
                <a:off x="2437" y="4026"/>
                <a:ext cx="306" cy="192"/>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endParaRPr lang="en-NZ" dirty="0"/>
              </a:p>
            </p:txBody>
          </p:sp>
          <p:sp>
            <p:nvSpPr>
              <p:cNvPr id="202776" name="Oval 24"/>
              <p:cNvSpPr>
                <a:spLocks noChangeArrowheads="1"/>
              </p:cNvSpPr>
              <p:nvPr/>
            </p:nvSpPr>
            <p:spPr bwMode="hidden">
              <a:xfrm>
                <a:off x="2476" y="4056"/>
                <a:ext cx="227" cy="135"/>
              </a:xfrm>
              <a:prstGeom prst="ellipse">
                <a:avLst/>
              </a:prstGeom>
              <a:gradFill rotWithShape="0">
                <a:gsLst>
                  <a:gs pos="0">
                    <a:schemeClr val="accent2"/>
                  </a:gs>
                  <a:gs pos="100000">
                    <a:schemeClr val="accent2">
                      <a:gamma/>
                      <a:shade val="90980"/>
                      <a:invGamma/>
                    </a:schemeClr>
                  </a:gs>
                </a:gsLst>
                <a:lin ang="2700000" scaled="1"/>
              </a:gradFill>
              <a:ln w="9525">
                <a:noFill/>
                <a:round/>
                <a:headEnd/>
                <a:tailEnd/>
              </a:ln>
              <a:effectLst/>
            </p:spPr>
            <p:txBody>
              <a:bodyPr/>
              <a:lstStyle/>
              <a:p>
                <a:endParaRPr lang="en-NZ" dirty="0"/>
              </a:p>
            </p:txBody>
          </p:sp>
          <p:sp>
            <p:nvSpPr>
              <p:cNvPr id="202777" name="Oval 25"/>
              <p:cNvSpPr>
                <a:spLocks noChangeArrowheads="1"/>
              </p:cNvSpPr>
              <p:nvPr/>
            </p:nvSpPr>
            <p:spPr bwMode="hidden">
              <a:xfrm>
                <a:off x="2542" y="4097"/>
                <a:ext cx="90" cy="60"/>
              </a:xfrm>
              <a:prstGeom prst="ellipse">
                <a:avLst/>
              </a:prstGeom>
              <a:gradFill rotWithShape="0">
                <a:gsLst>
                  <a:gs pos="0">
                    <a:schemeClr val="accent2"/>
                  </a:gs>
                  <a:gs pos="100000">
                    <a:schemeClr val="accent2">
                      <a:gamma/>
                      <a:shade val="90980"/>
                      <a:invGamma/>
                    </a:schemeClr>
                  </a:gs>
                </a:gsLst>
                <a:lin ang="0" scaled="1"/>
              </a:gradFill>
              <a:ln w="9525">
                <a:noFill/>
                <a:round/>
                <a:headEnd/>
                <a:tailEnd/>
              </a:ln>
              <a:effectLst/>
            </p:spPr>
            <p:txBody>
              <a:bodyPr/>
              <a:lstStyle/>
              <a:p>
                <a:endParaRPr lang="en-NZ" dirty="0"/>
              </a:p>
            </p:txBody>
          </p:sp>
          <p:sp>
            <p:nvSpPr>
              <p:cNvPr id="202778" name="Freeform 26"/>
              <p:cNvSpPr>
                <a:spLocks/>
              </p:cNvSpPr>
              <p:nvPr/>
            </p:nvSpPr>
            <p:spPr bwMode="hidden">
              <a:xfrm>
                <a:off x="2585" y="3822"/>
                <a:ext cx="449" cy="186"/>
              </a:xfrm>
              <a:custGeom>
                <a:avLst/>
                <a:gdLst/>
                <a:ahLst/>
                <a:cxnLst>
                  <a:cxn ang="0">
                    <a:pos x="6" y="6"/>
                  </a:cxn>
                  <a:cxn ang="0">
                    <a:pos x="78" y="12"/>
                  </a:cxn>
                  <a:cxn ang="0">
                    <a:pos x="150" y="18"/>
                  </a:cxn>
                  <a:cxn ang="0">
                    <a:pos x="215" y="36"/>
                  </a:cxn>
                  <a:cxn ang="0">
                    <a:pos x="275" y="60"/>
                  </a:cxn>
                  <a:cxn ang="0">
                    <a:pos x="329" y="84"/>
                  </a:cxn>
                  <a:cxn ang="0">
                    <a:pos x="377" y="114"/>
                  </a:cxn>
                  <a:cxn ang="0">
                    <a:pos x="419" y="150"/>
                  </a:cxn>
                  <a:cxn ang="0">
                    <a:pos x="448" y="186"/>
                  </a:cxn>
                  <a:cxn ang="0">
                    <a:pos x="448" y="162"/>
                  </a:cxn>
                  <a:cxn ang="0">
                    <a:pos x="413" y="126"/>
                  </a:cxn>
                  <a:cxn ang="0">
                    <a:pos x="371" y="96"/>
                  </a:cxn>
                  <a:cxn ang="0">
                    <a:pos x="323" y="66"/>
                  </a:cxn>
                  <a:cxn ang="0">
                    <a:pos x="269" y="48"/>
                  </a:cxn>
                  <a:cxn ang="0">
                    <a:pos x="144" y="12"/>
                  </a:cxn>
                  <a:cxn ang="0">
                    <a:pos x="78" y="6"/>
                  </a:cxn>
                  <a:cxn ang="0">
                    <a:pos x="6" y="0"/>
                  </a:cxn>
                  <a:cxn ang="0">
                    <a:pos x="0" y="0"/>
                  </a:cxn>
                  <a:cxn ang="0">
                    <a:pos x="0" y="0"/>
                  </a:cxn>
                  <a:cxn ang="0">
                    <a:pos x="0" y="6"/>
                  </a:cxn>
                  <a:cxn ang="0">
                    <a:pos x="0" y="6"/>
                  </a:cxn>
                  <a:cxn ang="0">
                    <a:pos x="6" y="6"/>
                  </a:cxn>
                  <a:cxn ang="0">
                    <a:pos x="6" y="6"/>
                  </a:cxn>
                </a:cxnLst>
                <a:rect l="0" t="0" r="r" b="b"/>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2">
                      <a:gamma/>
                      <a:shade val="90980"/>
                      <a:invGamma/>
                    </a:schemeClr>
                  </a:gs>
                  <a:gs pos="100000">
                    <a:schemeClr val="accent2"/>
                  </a:gs>
                </a:gsLst>
                <a:lin ang="5400000" scaled="1"/>
              </a:gradFill>
              <a:ln w="9525">
                <a:noFill/>
                <a:round/>
                <a:headEnd/>
                <a:tailEnd/>
              </a:ln>
            </p:spPr>
            <p:txBody>
              <a:bodyPr/>
              <a:lstStyle/>
              <a:p>
                <a:endParaRPr lang="en-NZ" dirty="0"/>
              </a:p>
            </p:txBody>
          </p:sp>
          <p:sp>
            <p:nvSpPr>
              <p:cNvPr id="202779" name="Freeform 27"/>
              <p:cNvSpPr>
                <a:spLocks/>
              </p:cNvSpPr>
              <p:nvPr/>
            </p:nvSpPr>
            <p:spPr bwMode="hidden">
              <a:xfrm>
                <a:off x="2142" y="3852"/>
                <a:ext cx="892" cy="462"/>
              </a:xfrm>
              <a:custGeom>
                <a:avLst/>
                <a:gdLst/>
                <a:ahLst/>
                <a:cxnLst>
                  <a:cxn ang="0">
                    <a:pos x="23" y="276"/>
                  </a:cxn>
                  <a:cxn ang="0">
                    <a:pos x="29" y="222"/>
                  </a:cxn>
                  <a:cxn ang="0">
                    <a:pos x="59" y="174"/>
                  </a:cxn>
                  <a:cxn ang="0">
                    <a:pos x="95" y="132"/>
                  </a:cxn>
                  <a:cxn ang="0">
                    <a:pos x="149" y="96"/>
                  </a:cxn>
                  <a:cxn ang="0">
                    <a:pos x="209" y="60"/>
                  </a:cxn>
                  <a:cxn ang="0">
                    <a:pos x="281" y="36"/>
                  </a:cxn>
                  <a:cxn ang="0">
                    <a:pos x="364" y="24"/>
                  </a:cxn>
                  <a:cxn ang="0">
                    <a:pos x="448" y="18"/>
                  </a:cxn>
                  <a:cxn ang="0">
                    <a:pos x="532" y="24"/>
                  </a:cxn>
                  <a:cxn ang="0">
                    <a:pos x="609" y="36"/>
                  </a:cxn>
                  <a:cxn ang="0">
                    <a:pos x="681" y="60"/>
                  </a:cxn>
                  <a:cxn ang="0">
                    <a:pos x="741" y="96"/>
                  </a:cxn>
                  <a:cxn ang="0">
                    <a:pos x="795" y="132"/>
                  </a:cxn>
                  <a:cxn ang="0">
                    <a:pos x="831" y="174"/>
                  </a:cxn>
                  <a:cxn ang="0">
                    <a:pos x="861" y="222"/>
                  </a:cxn>
                  <a:cxn ang="0">
                    <a:pos x="867" y="276"/>
                  </a:cxn>
                  <a:cxn ang="0">
                    <a:pos x="855" y="330"/>
                  </a:cxn>
                  <a:cxn ang="0">
                    <a:pos x="831" y="378"/>
                  </a:cxn>
                  <a:cxn ang="0">
                    <a:pos x="783" y="426"/>
                  </a:cxn>
                  <a:cxn ang="0">
                    <a:pos x="723" y="462"/>
                  </a:cxn>
                  <a:cxn ang="0">
                    <a:pos x="765" y="462"/>
                  </a:cxn>
                  <a:cxn ang="0">
                    <a:pos x="819" y="426"/>
                  </a:cxn>
                  <a:cxn ang="0">
                    <a:pos x="855" y="378"/>
                  </a:cxn>
                  <a:cxn ang="0">
                    <a:pos x="884" y="330"/>
                  </a:cxn>
                  <a:cxn ang="0">
                    <a:pos x="890" y="276"/>
                  </a:cxn>
                  <a:cxn ang="0">
                    <a:pos x="884" y="222"/>
                  </a:cxn>
                  <a:cxn ang="0">
                    <a:pos x="855" y="168"/>
                  </a:cxn>
                  <a:cxn ang="0">
                    <a:pos x="813" y="120"/>
                  </a:cxn>
                  <a:cxn ang="0">
                    <a:pos x="759" y="84"/>
                  </a:cxn>
                  <a:cxn ang="0">
                    <a:pos x="693" y="48"/>
                  </a:cxn>
                  <a:cxn ang="0">
                    <a:pos x="621" y="24"/>
                  </a:cxn>
                  <a:cxn ang="0">
                    <a:pos x="538" y="6"/>
                  </a:cxn>
                  <a:cxn ang="0">
                    <a:pos x="448" y="0"/>
                  </a:cxn>
                  <a:cxn ang="0">
                    <a:pos x="358" y="6"/>
                  </a:cxn>
                  <a:cxn ang="0">
                    <a:pos x="275" y="24"/>
                  </a:cxn>
                  <a:cxn ang="0">
                    <a:pos x="197" y="48"/>
                  </a:cxn>
                  <a:cxn ang="0">
                    <a:pos x="131" y="84"/>
                  </a:cxn>
                  <a:cxn ang="0">
                    <a:pos x="77" y="120"/>
                  </a:cxn>
                  <a:cxn ang="0">
                    <a:pos x="35" y="168"/>
                  </a:cxn>
                  <a:cxn ang="0">
                    <a:pos x="12" y="222"/>
                  </a:cxn>
                  <a:cxn ang="0">
                    <a:pos x="0" y="276"/>
                  </a:cxn>
                  <a:cxn ang="0">
                    <a:pos x="6" y="330"/>
                  </a:cxn>
                  <a:cxn ang="0">
                    <a:pos x="35" y="378"/>
                  </a:cxn>
                  <a:cxn ang="0">
                    <a:pos x="71" y="426"/>
                  </a:cxn>
                  <a:cxn ang="0">
                    <a:pos x="125" y="462"/>
                  </a:cxn>
                  <a:cxn ang="0">
                    <a:pos x="167" y="462"/>
                  </a:cxn>
                  <a:cxn ang="0">
                    <a:pos x="107" y="426"/>
                  </a:cxn>
                  <a:cxn ang="0">
                    <a:pos x="59" y="378"/>
                  </a:cxn>
                  <a:cxn ang="0">
                    <a:pos x="35" y="330"/>
                  </a:cxn>
                  <a:cxn ang="0">
                    <a:pos x="23" y="276"/>
                  </a:cxn>
                  <a:cxn ang="0">
                    <a:pos x="23" y="276"/>
                  </a:cxn>
                </a:cxnLst>
                <a:rect l="0" t="0" r="r" b="b"/>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2"/>
                  </a:gs>
                  <a:gs pos="100000">
                    <a:schemeClr val="accent2">
                      <a:gamma/>
                      <a:shade val="84706"/>
                      <a:invGamma/>
                    </a:schemeClr>
                  </a:gs>
                </a:gsLst>
                <a:lin ang="2700000" scaled="1"/>
              </a:gradFill>
              <a:ln w="9525">
                <a:noFill/>
                <a:round/>
                <a:headEnd/>
                <a:tailEnd/>
              </a:ln>
            </p:spPr>
            <p:txBody>
              <a:bodyPr/>
              <a:lstStyle/>
              <a:p>
                <a:endParaRPr lang="en-NZ" dirty="0"/>
              </a:p>
            </p:txBody>
          </p:sp>
          <p:sp>
            <p:nvSpPr>
              <p:cNvPr id="202780" name="Freeform 28"/>
              <p:cNvSpPr>
                <a:spLocks/>
              </p:cNvSpPr>
              <p:nvPr/>
            </p:nvSpPr>
            <p:spPr bwMode="hidden">
              <a:xfrm>
                <a:off x="2082" y="3828"/>
                <a:ext cx="407" cy="486"/>
              </a:xfrm>
              <a:custGeom>
                <a:avLst/>
                <a:gdLst/>
                <a:ahLst/>
                <a:cxnLst>
                  <a:cxn ang="0">
                    <a:pos x="18" y="300"/>
                  </a:cxn>
                  <a:cxn ang="0">
                    <a:pos x="24" y="246"/>
                  </a:cxn>
                  <a:cxn ang="0">
                    <a:pos x="48" y="198"/>
                  </a:cxn>
                  <a:cxn ang="0">
                    <a:pos x="83" y="150"/>
                  </a:cxn>
                  <a:cxn ang="0">
                    <a:pos x="131" y="108"/>
                  </a:cxn>
                  <a:cxn ang="0">
                    <a:pos x="185" y="72"/>
                  </a:cxn>
                  <a:cxn ang="0">
                    <a:pos x="251" y="42"/>
                  </a:cxn>
                  <a:cxn ang="0">
                    <a:pos x="329" y="24"/>
                  </a:cxn>
                  <a:cxn ang="0">
                    <a:pos x="406" y="6"/>
                  </a:cxn>
                  <a:cxn ang="0">
                    <a:pos x="406" y="0"/>
                  </a:cxn>
                  <a:cxn ang="0">
                    <a:pos x="323" y="12"/>
                  </a:cxn>
                  <a:cxn ang="0">
                    <a:pos x="245" y="36"/>
                  </a:cxn>
                  <a:cxn ang="0">
                    <a:pos x="179" y="66"/>
                  </a:cxn>
                  <a:cxn ang="0">
                    <a:pos x="119" y="102"/>
                  </a:cxn>
                  <a:cxn ang="0">
                    <a:pos x="72" y="144"/>
                  </a:cxn>
                  <a:cxn ang="0">
                    <a:pos x="30" y="192"/>
                  </a:cxn>
                  <a:cxn ang="0">
                    <a:pos x="6" y="246"/>
                  </a:cxn>
                  <a:cxn ang="0">
                    <a:pos x="0" y="300"/>
                  </a:cxn>
                  <a:cxn ang="0">
                    <a:pos x="6" y="348"/>
                  </a:cxn>
                  <a:cxn ang="0">
                    <a:pos x="30" y="396"/>
                  </a:cxn>
                  <a:cxn ang="0">
                    <a:pos x="66" y="444"/>
                  </a:cxn>
                  <a:cxn ang="0">
                    <a:pos x="107" y="486"/>
                  </a:cxn>
                  <a:cxn ang="0">
                    <a:pos x="131" y="486"/>
                  </a:cxn>
                  <a:cxn ang="0">
                    <a:pos x="83" y="450"/>
                  </a:cxn>
                  <a:cxn ang="0">
                    <a:pos x="48" y="402"/>
                  </a:cxn>
                  <a:cxn ang="0">
                    <a:pos x="24" y="354"/>
                  </a:cxn>
                  <a:cxn ang="0">
                    <a:pos x="18" y="300"/>
                  </a:cxn>
                  <a:cxn ang="0">
                    <a:pos x="18" y="300"/>
                  </a:cxn>
                </a:cxnLst>
                <a:rect l="0" t="0" r="r" b="b"/>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2"/>
                  </a:gs>
                  <a:gs pos="100000">
                    <a:schemeClr val="accent2">
                      <a:gamma/>
                      <a:shade val="90980"/>
                      <a:invGamma/>
                    </a:schemeClr>
                  </a:gs>
                </a:gsLst>
                <a:lin ang="0" scaled="1"/>
              </a:gradFill>
              <a:ln w="9525">
                <a:noFill/>
                <a:round/>
                <a:headEnd/>
                <a:tailEnd/>
              </a:ln>
            </p:spPr>
            <p:txBody>
              <a:bodyPr/>
              <a:lstStyle/>
              <a:p>
                <a:endParaRPr lang="en-NZ" dirty="0"/>
              </a:p>
            </p:txBody>
          </p:sp>
          <p:sp>
            <p:nvSpPr>
              <p:cNvPr id="202781" name="Freeform 29"/>
              <p:cNvSpPr>
                <a:spLocks/>
              </p:cNvSpPr>
              <p:nvPr/>
            </p:nvSpPr>
            <p:spPr bwMode="hidden">
              <a:xfrm>
                <a:off x="2987" y="4044"/>
                <a:ext cx="108" cy="252"/>
              </a:xfrm>
              <a:custGeom>
                <a:avLst/>
                <a:gdLst/>
                <a:ahLst/>
                <a:cxnLst>
                  <a:cxn ang="0">
                    <a:pos x="89" y="84"/>
                  </a:cxn>
                  <a:cxn ang="0">
                    <a:pos x="83" y="132"/>
                  </a:cxn>
                  <a:cxn ang="0">
                    <a:pos x="65" y="174"/>
                  </a:cxn>
                  <a:cxn ang="0">
                    <a:pos x="36" y="216"/>
                  </a:cxn>
                  <a:cxn ang="0">
                    <a:pos x="0" y="252"/>
                  </a:cxn>
                  <a:cxn ang="0">
                    <a:pos x="18" y="252"/>
                  </a:cxn>
                  <a:cxn ang="0">
                    <a:pos x="53" y="216"/>
                  </a:cxn>
                  <a:cxn ang="0">
                    <a:pos x="83" y="174"/>
                  </a:cxn>
                  <a:cxn ang="0">
                    <a:pos x="101" y="132"/>
                  </a:cxn>
                  <a:cxn ang="0">
                    <a:pos x="107" y="84"/>
                  </a:cxn>
                  <a:cxn ang="0">
                    <a:pos x="101" y="42"/>
                  </a:cxn>
                  <a:cxn ang="0">
                    <a:pos x="89" y="0"/>
                  </a:cxn>
                  <a:cxn ang="0">
                    <a:pos x="65" y="0"/>
                  </a:cxn>
                  <a:cxn ang="0">
                    <a:pos x="83" y="42"/>
                  </a:cxn>
                  <a:cxn ang="0">
                    <a:pos x="89" y="84"/>
                  </a:cxn>
                  <a:cxn ang="0">
                    <a:pos x="89" y="84"/>
                  </a:cxn>
                </a:cxnLst>
                <a:rect l="0" t="0" r="r" b="b"/>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2"/>
                  </a:gs>
                  <a:gs pos="100000">
                    <a:schemeClr val="accent2">
                      <a:gamma/>
                      <a:shade val="81961"/>
                      <a:invGamma/>
                    </a:schemeClr>
                  </a:gs>
                </a:gsLst>
                <a:lin ang="5400000" scaled="1"/>
              </a:gradFill>
              <a:ln w="9525">
                <a:noFill/>
                <a:round/>
                <a:headEnd/>
                <a:tailEnd/>
              </a:ln>
            </p:spPr>
            <p:txBody>
              <a:bodyPr/>
              <a:lstStyle/>
              <a:p>
                <a:endParaRPr lang="en-NZ" dirty="0"/>
              </a:p>
            </p:txBody>
          </p:sp>
          <p:sp>
            <p:nvSpPr>
              <p:cNvPr id="202782" name="Freeform 30"/>
              <p:cNvSpPr>
                <a:spLocks/>
              </p:cNvSpPr>
              <p:nvPr/>
            </p:nvSpPr>
            <p:spPr bwMode="hidden">
              <a:xfrm>
                <a:off x="2068" y="3685"/>
                <a:ext cx="835" cy="150"/>
              </a:xfrm>
              <a:custGeom>
                <a:avLst/>
                <a:gdLst/>
                <a:ahLst/>
                <a:cxnLst>
                  <a:cxn ang="0">
                    <a:pos x="518" y="18"/>
                  </a:cxn>
                  <a:cxn ang="0">
                    <a:pos x="597" y="24"/>
                  </a:cxn>
                  <a:cxn ang="0">
                    <a:pos x="682" y="30"/>
                  </a:cxn>
                  <a:cxn ang="0">
                    <a:pos x="755" y="42"/>
                  </a:cxn>
                  <a:cxn ang="0">
                    <a:pos x="828" y="60"/>
                  </a:cxn>
                  <a:cxn ang="0">
                    <a:pos x="835" y="42"/>
                  </a:cxn>
                  <a:cxn ang="0">
                    <a:pos x="761" y="24"/>
                  </a:cxn>
                  <a:cxn ang="0">
                    <a:pos x="688" y="12"/>
                  </a:cxn>
                  <a:cxn ang="0">
                    <a:pos x="603" y="6"/>
                  </a:cxn>
                  <a:cxn ang="0">
                    <a:pos x="518" y="0"/>
                  </a:cxn>
                  <a:cxn ang="0">
                    <a:pos x="372" y="12"/>
                  </a:cxn>
                  <a:cxn ang="0">
                    <a:pos x="232" y="36"/>
                  </a:cxn>
                  <a:cxn ang="0">
                    <a:pos x="110" y="78"/>
                  </a:cxn>
                  <a:cxn ang="0">
                    <a:pos x="0" y="132"/>
                  </a:cxn>
                  <a:cxn ang="0">
                    <a:pos x="19" y="150"/>
                  </a:cxn>
                  <a:cxn ang="0">
                    <a:pos x="122" y="96"/>
                  </a:cxn>
                  <a:cxn ang="0">
                    <a:pos x="244" y="54"/>
                  </a:cxn>
                  <a:cxn ang="0">
                    <a:pos x="378" y="30"/>
                  </a:cxn>
                  <a:cxn ang="0">
                    <a:pos x="518" y="18"/>
                  </a:cxn>
                  <a:cxn ang="0">
                    <a:pos x="518" y="18"/>
                  </a:cxn>
                </a:cxnLst>
                <a:rect l="0" t="0" r="r" b="b"/>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lnTo>
                      <a:pt x="518" y="18"/>
                    </a:lnTo>
                    <a:close/>
                  </a:path>
                </a:pathLst>
              </a:custGeom>
              <a:solidFill>
                <a:schemeClr val="accent2"/>
              </a:solidFill>
              <a:ln w="9525">
                <a:noFill/>
                <a:round/>
                <a:headEnd/>
                <a:tailEnd/>
              </a:ln>
            </p:spPr>
            <p:txBody>
              <a:bodyPr/>
              <a:lstStyle/>
              <a:p>
                <a:endParaRPr lang="en-NZ" dirty="0"/>
              </a:p>
            </p:txBody>
          </p:sp>
          <p:sp>
            <p:nvSpPr>
              <p:cNvPr id="202783" name="Freeform 31"/>
              <p:cNvSpPr>
                <a:spLocks/>
              </p:cNvSpPr>
              <p:nvPr/>
            </p:nvSpPr>
            <p:spPr bwMode="hidden">
              <a:xfrm>
                <a:off x="1867" y="3853"/>
                <a:ext cx="171" cy="461"/>
              </a:xfrm>
              <a:custGeom>
                <a:avLst/>
                <a:gdLst/>
                <a:ahLst/>
                <a:cxnLst>
                  <a:cxn ang="0">
                    <a:pos x="31" y="263"/>
                  </a:cxn>
                  <a:cxn ang="0">
                    <a:pos x="43" y="191"/>
                  </a:cxn>
                  <a:cxn ang="0">
                    <a:pos x="67" y="131"/>
                  </a:cxn>
                  <a:cxn ang="0">
                    <a:pos x="116" y="72"/>
                  </a:cxn>
                  <a:cxn ang="0">
                    <a:pos x="171" y="18"/>
                  </a:cxn>
                  <a:cxn ang="0">
                    <a:pos x="153" y="0"/>
                  </a:cxn>
                  <a:cxn ang="0">
                    <a:pos x="86" y="60"/>
                  </a:cxn>
                  <a:cxn ang="0">
                    <a:pos x="43" y="120"/>
                  </a:cxn>
                  <a:cxn ang="0">
                    <a:pos x="13" y="191"/>
                  </a:cxn>
                  <a:cxn ang="0">
                    <a:pos x="0" y="263"/>
                  </a:cxn>
                  <a:cxn ang="0">
                    <a:pos x="6" y="317"/>
                  </a:cxn>
                  <a:cxn ang="0">
                    <a:pos x="25" y="365"/>
                  </a:cxn>
                  <a:cxn ang="0">
                    <a:pos x="49" y="413"/>
                  </a:cxn>
                  <a:cxn ang="0">
                    <a:pos x="86" y="461"/>
                  </a:cxn>
                  <a:cxn ang="0">
                    <a:pos x="122" y="461"/>
                  </a:cxn>
                  <a:cxn ang="0">
                    <a:pos x="86" y="413"/>
                  </a:cxn>
                  <a:cxn ang="0">
                    <a:pos x="55" y="365"/>
                  </a:cxn>
                  <a:cxn ang="0">
                    <a:pos x="37" y="317"/>
                  </a:cxn>
                  <a:cxn ang="0">
                    <a:pos x="31" y="263"/>
                  </a:cxn>
                  <a:cxn ang="0">
                    <a:pos x="31" y="263"/>
                  </a:cxn>
                </a:cxnLst>
                <a:rect l="0" t="0" r="r" b="b"/>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lnTo>
                      <a:pt x="31" y="263"/>
                    </a:lnTo>
                    <a:close/>
                  </a:path>
                </a:pathLst>
              </a:custGeom>
              <a:solidFill>
                <a:schemeClr val="accent2"/>
              </a:solidFill>
              <a:ln w="9525">
                <a:noFill/>
                <a:round/>
                <a:headEnd/>
                <a:tailEnd/>
              </a:ln>
            </p:spPr>
            <p:txBody>
              <a:bodyPr/>
              <a:lstStyle/>
              <a:p>
                <a:endParaRPr lang="en-NZ" dirty="0"/>
              </a:p>
            </p:txBody>
          </p:sp>
          <p:sp>
            <p:nvSpPr>
              <p:cNvPr id="202784" name="Freeform 32"/>
              <p:cNvSpPr>
                <a:spLocks/>
              </p:cNvSpPr>
              <p:nvPr/>
            </p:nvSpPr>
            <p:spPr bwMode="hidden">
              <a:xfrm>
                <a:off x="2951" y="3751"/>
                <a:ext cx="360" cy="563"/>
              </a:xfrm>
              <a:custGeom>
                <a:avLst/>
                <a:gdLst/>
                <a:ahLst/>
                <a:cxnLst>
                  <a:cxn ang="0">
                    <a:pos x="360" y="365"/>
                  </a:cxn>
                  <a:cxn ang="0">
                    <a:pos x="353" y="305"/>
                  </a:cxn>
                  <a:cxn ang="0">
                    <a:pos x="335" y="251"/>
                  </a:cxn>
                  <a:cxn ang="0">
                    <a:pos x="305" y="204"/>
                  </a:cxn>
                  <a:cxn ang="0">
                    <a:pos x="262" y="156"/>
                  </a:cxn>
                  <a:cxn ang="0">
                    <a:pos x="213" y="108"/>
                  </a:cxn>
                  <a:cxn ang="0">
                    <a:pos x="159" y="66"/>
                  </a:cxn>
                  <a:cxn ang="0">
                    <a:pos x="92" y="30"/>
                  </a:cxn>
                  <a:cxn ang="0">
                    <a:pos x="19" y="0"/>
                  </a:cxn>
                  <a:cxn ang="0">
                    <a:pos x="0" y="12"/>
                  </a:cxn>
                  <a:cxn ang="0">
                    <a:pos x="67" y="42"/>
                  </a:cxn>
                  <a:cxn ang="0">
                    <a:pos x="134" y="78"/>
                  </a:cxn>
                  <a:cxn ang="0">
                    <a:pos x="189" y="114"/>
                  </a:cxn>
                  <a:cxn ang="0">
                    <a:pos x="238" y="162"/>
                  </a:cxn>
                  <a:cxn ang="0">
                    <a:pos x="274" y="210"/>
                  </a:cxn>
                  <a:cxn ang="0">
                    <a:pos x="299" y="257"/>
                  </a:cxn>
                  <a:cxn ang="0">
                    <a:pos x="317" y="311"/>
                  </a:cxn>
                  <a:cxn ang="0">
                    <a:pos x="323" y="365"/>
                  </a:cxn>
                  <a:cxn ang="0">
                    <a:pos x="317" y="419"/>
                  </a:cxn>
                  <a:cxn ang="0">
                    <a:pos x="299" y="467"/>
                  </a:cxn>
                  <a:cxn ang="0">
                    <a:pos x="274" y="515"/>
                  </a:cxn>
                  <a:cxn ang="0">
                    <a:pos x="238" y="563"/>
                  </a:cxn>
                  <a:cxn ang="0">
                    <a:pos x="268" y="563"/>
                  </a:cxn>
                  <a:cxn ang="0">
                    <a:pos x="311" y="515"/>
                  </a:cxn>
                  <a:cxn ang="0">
                    <a:pos x="335" y="467"/>
                  </a:cxn>
                  <a:cxn ang="0">
                    <a:pos x="353" y="419"/>
                  </a:cxn>
                  <a:cxn ang="0">
                    <a:pos x="360" y="365"/>
                  </a:cxn>
                  <a:cxn ang="0">
                    <a:pos x="360" y="365"/>
                  </a:cxn>
                </a:cxnLst>
                <a:rect l="0" t="0" r="r" b="b"/>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en-NZ" dirty="0"/>
              </a:p>
            </p:txBody>
          </p:sp>
          <p:sp>
            <p:nvSpPr>
              <p:cNvPr id="202785" name="Freeform 33"/>
              <p:cNvSpPr>
                <a:spLocks/>
              </p:cNvSpPr>
              <p:nvPr/>
            </p:nvSpPr>
            <p:spPr bwMode="hidden">
              <a:xfrm>
                <a:off x="2318" y="3631"/>
                <a:ext cx="1078" cy="425"/>
              </a:xfrm>
              <a:custGeom>
                <a:avLst/>
                <a:gdLst/>
                <a:ahLst/>
                <a:cxnLst>
                  <a:cxn ang="0">
                    <a:pos x="1053" y="425"/>
                  </a:cxn>
                  <a:cxn ang="0">
                    <a:pos x="1078" y="419"/>
                  </a:cxn>
                  <a:cxn ang="0">
                    <a:pos x="1066" y="377"/>
                  </a:cxn>
                  <a:cxn ang="0">
                    <a:pos x="1047" y="336"/>
                  </a:cxn>
                  <a:cxn ang="0">
                    <a:pos x="986" y="252"/>
                  </a:cxn>
                  <a:cxn ang="0">
                    <a:pos x="907" y="180"/>
                  </a:cxn>
                  <a:cxn ang="0">
                    <a:pos x="810" y="120"/>
                  </a:cxn>
                  <a:cxn ang="0">
                    <a:pos x="694" y="72"/>
                  </a:cxn>
                  <a:cxn ang="0">
                    <a:pos x="560" y="30"/>
                  </a:cxn>
                  <a:cxn ang="0">
                    <a:pos x="420" y="6"/>
                  </a:cxn>
                  <a:cxn ang="0">
                    <a:pos x="268" y="0"/>
                  </a:cxn>
                  <a:cxn ang="0">
                    <a:pos x="134" y="6"/>
                  </a:cxn>
                  <a:cxn ang="0">
                    <a:pos x="0" y="24"/>
                  </a:cxn>
                  <a:cxn ang="0">
                    <a:pos x="12" y="36"/>
                  </a:cxn>
                  <a:cxn ang="0">
                    <a:pos x="134" y="18"/>
                  </a:cxn>
                  <a:cxn ang="0">
                    <a:pos x="268" y="12"/>
                  </a:cxn>
                  <a:cxn ang="0">
                    <a:pos x="420" y="18"/>
                  </a:cxn>
                  <a:cxn ang="0">
                    <a:pos x="554" y="42"/>
                  </a:cxn>
                  <a:cxn ang="0">
                    <a:pos x="682" y="84"/>
                  </a:cxn>
                  <a:cxn ang="0">
                    <a:pos x="798" y="132"/>
                  </a:cxn>
                  <a:cxn ang="0">
                    <a:pos x="895" y="192"/>
                  </a:cxn>
                  <a:cxn ang="0">
                    <a:pos x="968" y="264"/>
                  </a:cxn>
                  <a:cxn ang="0">
                    <a:pos x="999" y="300"/>
                  </a:cxn>
                  <a:cxn ang="0">
                    <a:pos x="1023" y="342"/>
                  </a:cxn>
                  <a:cxn ang="0">
                    <a:pos x="1041" y="383"/>
                  </a:cxn>
                  <a:cxn ang="0">
                    <a:pos x="1053" y="425"/>
                  </a:cxn>
                  <a:cxn ang="0">
                    <a:pos x="1053" y="425"/>
                  </a:cxn>
                </a:cxnLst>
                <a:rect l="0" t="0" r="r" b="b"/>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en-NZ" dirty="0"/>
              </a:p>
            </p:txBody>
          </p:sp>
          <p:sp>
            <p:nvSpPr>
              <p:cNvPr id="202786" name="Freeform 34"/>
              <p:cNvSpPr>
                <a:spLocks/>
              </p:cNvSpPr>
              <p:nvPr/>
            </p:nvSpPr>
            <p:spPr bwMode="hidden">
              <a:xfrm>
                <a:off x="3304" y="4080"/>
                <a:ext cx="98" cy="234"/>
              </a:xfrm>
              <a:custGeom>
                <a:avLst/>
                <a:gdLst/>
                <a:ahLst/>
                <a:cxnLst>
                  <a:cxn ang="0">
                    <a:pos x="0" y="234"/>
                  </a:cxn>
                  <a:cxn ang="0">
                    <a:pos x="25" y="234"/>
                  </a:cxn>
                  <a:cxn ang="0">
                    <a:pos x="55" y="186"/>
                  </a:cxn>
                  <a:cxn ang="0">
                    <a:pos x="80" y="138"/>
                  </a:cxn>
                  <a:cxn ang="0">
                    <a:pos x="92" y="90"/>
                  </a:cxn>
                  <a:cxn ang="0">
                    <a:pos x="98" y="36"/>
                  </a:cxn>
                  <a:cxn ang="0">
                    <a:pos x="98" y="0"/>
                  </a:cxn>
                  <a:cxn ang="0">
                    <a:pos x="74" y="0"/>
                  </a:cxn>
                  <a:cxn ang="0">
                    <a:pos x="74" y="36"/>
                  </a:cxn>
                  <a:cxn ang="0">
                    <a:pos x="67" y="90"/>
                  </a:cxn>
                  <a:cxn ang="0">
                    <a:pos x="55" y="138"/>
                  </a:cxn>
                  <a:cxn ang="0">
                    <a:pos x="31" y="186"/>
                  </a:cxn>
                  <a:cxn ang="0">
                    <a:pos x="0" y="234"/>
                  </a:cxn>
                  <a:cxn ang="0">
                    <a:pos x="0" y="234"/>
                  </a:cxn>
                </a:cxnLst>
                <a:rect l="0" t="0" r="r" b="b"/>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en-NZ" dirty="0"/>
              </a:p>
            </p:txBody>
          </p:sp>
          <p:sp>
            <p:nvSpPr>
              <p:cNvPr id="202787" name="Freeform 35"/>
              <p:cNvSpPr>
                <a:spLocks/>
              </p:cNvSpPr>
              <p:nvPr/>
            </p:nvSpPr>
            <p:spPr bwMode="hidden">
              <a:xfrm>
                <a:off x="1776" y="3673"/>
                <a:ext cx="481" cy="641"/>
              </a:xfrm>
              <a:custGeom>
                <a:avLst/>
                <a:gdLst/>
                <a:ahLst/>
                <a:cxnLst>
                  <a:cxn ang="0">
                    <a:pos x="18" y="443"/>
                  </a:cxn>
                  <a:cxn ang="0">
                    <a:pos x="24" y="371"/>
                  </a:cxn>
                  <a:cxn ang="0">
                    <a:pos x="55" y="305"/>
                  </a:cxn>
                  <a:cxn ang="0">
                    <a:pos x="91" y="246"/>
                  </a:cxn>
                  <a:cxn ang="0">
                    <a:pos x="146" y="186"/>
                  </a:cxn>
                  <a:cxn ang="0">
                    <a:pos x="213" y="132"/>
                  </a:cxn>
                  <a:cxn ang="0">
                    <a:pos x="292" y="84"/>
                  </a:cxn>
                  <a:cxn ang="0">
                    <a:pos x="384" y="48"/>
                  </a:cxn>
                  <a:cxn ang="0">
                    <a:pos x="481" y="12"/>
                  </a:cxn>
                  <a:cxn ang="0">
                    <a:pos x="457" y="0"/>
                  </a:cxn>
                  <a:cxn ang="0">
                    <a:pos x="359" y="36"/>
                  </a:cxn>
                  <a:cxn ang="0">
                    <a:pos x="274" y="78"/>
                  </a:cxn>
                  <a:cxn ang="0">
                    <a:pos x="195" y="126"/>
                  </a:cxn>
                  <a:cxn ang="0">
                    <a:pos x="128" y="180"/>
                  </a:cxn>
                  <a:cxn ang="0">
                    <a:pos x="73" y="240"/>
                  </a:cxn>
                  <a:cxn ang="0">
                    <a:pos x="37" y="305"/>
                  </a:cxn>
                  <a:cxn ang="0">
                    <a:pos x="6" y="371"/>
                  </a:cxn>
                  <a:cxn ang="0">
                    <a:pos x="0" y="443"/>
                  </a:cxn>
                  <a:cxn ang="0">
                    <a:pos x="6" y="497"/>
                  </a:cxn>
                  <a:cxn ang="0">
                    <a:pos x="18" y="545"/>
                  </a:cxn>
                  <a:cxn ang="0">
                    <a:pos x="43" y="593"/>
                  </a:cxn>
                  <a:cxn ang="0">
                    <a:pos x="73" y="641"/>
                  </a:cxn>
                  <a:cxn ang="0">
                    <a:pos x="97" y="641"/>
                  </a:cxn>
                  <a:cxn ang="0">
                    <a:pos x="67" y="593"/>
                  </a:cxn>
                  <a:cxn ang="0">
                    <a:pos x="43" y="545"/>
                  </a:cxn>
                  <a:cxn ang="0">
                    <a:pos x="24" y="497"/>
                  </a:cxn>
                  <a:cxn ang="0">
                    <a:pos x="18" y="443"/>
                  </a:cxn>
                  <a:cxn ang="0">
                    <a:pos x="18" y="443"/>
                  </a:cxn>
                </a:cxnLst>
                <a:rect l="0" t="0" r="r" b="b"/>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lnTo>
                      <a:pt x="18" y="443"/>
                    </a:lnTo>
                    <a:close/>
                  </a:path>
                </a:pathLst>
              </a:custGeom>
              <a:solidFill>
                <a:schemeClr val="accent2"/>
              </a:solidFill>
              <a:ln w="9525">
                <a:noFill/>
                <a:round/>
                <a:headEnd/>
                <a:tailEnd/>
              </a:ln>
            </p:spPr>
            <p:txBody>
              <a:bodyPr/>
              <a:lstStyle/>
              <a:p>
                <a:endParaRPr lang="en-NZ" dirty="0"/>
              </a:p>
            </p:txBody>
          </p:sp>
        </p:grpSp>
        <p:grpSp>
          <p:nvGrpSpPr>
            <p:cNvPr id="202788" name="Group 36"/>
            <p:cNvGrpSpPr>
              <a:grpSpLocks/>
            </p:cNvGrpSpPr>
            <p:nvPr userDrawn="1"/>
          </p:nvGrpSpPr>
          <p:grpSpPr bwMode="auto">
            <a:xfrm>
              <a:off x="4128" y="3360"/>
              <a:ext cx="1351" cy="821"/>
              <a:chOff x="4128" y="3360"/>
              <a:chExt cx="1351" cy="821"/>
            </a:xfrm>
          </p:grpSpPr>
          <p:sp>
            <p:nvSpPr>
              <p:cNvPr id="202789" name="Freeform 37"/>
              <p:cNvSpPr>
                <a:spLocks noEditPoints="1"/>
              </p:cNvSpPr>
              <p:nvPr/>
            </p:nvSpPr>
            <p:spPr bwMode="hidden">
              <a:xfrm>
                <a:off x="4200" y="3402"/>
                <a:ext cx="1201" cy="731"/>
              </a:xfrm>
              <a:custGeom>
                <a:avLst/>
                <a:gdLst/>
                <a:ahLst/>
                <a:cxnLst>
                  <a:cxn ang="0">
                    <a:pos x="484" y="6"/>
                  </a:cxn>
                  <a:cxn ang="0">
                    <a:pos x="263" y="60"/>
                  </a:cxn>
                  <a:cxn ang="0">
                    <a:pos x="101" y="162"/>
                  </a:cxn>
                  <a:cxn ang="0">
                    <a:pos x="12" y="294"/>
                  </a:cxn>
                  <a:cxn ang="0">
                    <a:pos x="0" y="366"/>
                  </a:cxn>
                  <a:cxn ang="0">
                    <a:pos x="12" y="437"/>
                  </a:cxn>
                  <a:cxn ang="0">
                    <a:pos x="101" y="569"/>
                  </a:cxn>
                  <a:cxn ang="0">
                    <a:pos x="263" y="671"/>
                  </a:cxn>
                  <a:cxn ang="0">
                    <a:pos x="484" y="725"/>
                  </a:cxn>
                  <a:cxn ang="0">
                    <a:pos x="723" y="725"/>
                  </a:cxn>
                  <a:cxn ang="0">
                    <a:pos x="938" y="671"/>
                  </a:cxn>
                  <a:cxn ang="0">
                    <a:pos x="1100" y="569"/>
                  </a:cxn>
                  <a:cxn ang="0">
                    <a:pos x="1189" y="437"/>
                  </a:cxn>
                  <a:cxn ang="0">
                    <a:pos x="1201" y="366"/>
                  </a:cxn>
                  <a:cxn ang="0">
                    <a:pos x="1189" y="294"/>
                  </a:cxn>
                  <a:cxn ang="0">
                    <a:pos x="1100" y="162"/>
                  </a:cxn>
                  <a:cxn ang="0">
                    <a:pos x="938" y="60"/>
                  </a:cxn>
                  <a:cxn ang="0">
                    <a:pos x="723" y="6"/>
                  </a:cxn>
                  <a:cxn ang="0">
                    <a:pos x="604" y="0"/>
                  </a:cxn>
                  <a:cxn ang="0">
                    <a:pos x="490" y="701"/>
                  </a:cxn>
                  <a:cxn ang="0">
                    <a:pos x="287" y="647"/>
                  </a:cxn>
                  <a:cxn ang="0">
                    <a:pos x="131" y="557"/>
                  </a:cxn>
                  <a:cxn ang="0">
                    <a:pos x="48" y="437"/>
                  </a:cxn>
                  <a:cxn ang="0">
                    <a:pos x="36" y="366"/>
                  </a:cxn>
                  <a:cxn ang="0">
                    <a:pos x="48" y="300"/>
                  </a:cxn>
                  <a:cxn ang="0">
                    <a:pos x="131" y="174"/>
                  </a:cxn>
                  <a:cxn ang="0">
                    <a:pos x="287" y="84"/>
                  </a:cxn>
                  <a:cxn ang="0">
                    <a:pos x="490" y="30"/>
                  </a:cxn>
                  <a:cxn ang="0">
                    <a:pos x="717" y="30"/>
                  </a:cxn>
                  <a:cxn ang="0">
                    <a:pos x="920" y="84"/>
                  </a:cxn>
                  <a:cxn ang="0">
                    <a:pos x="1070" y="174"/>
                  </a:cxn>
                  <a:cxn ang="0">
                    <a:pos x="1153" y="300"/>
                  </a:cxn>
                  <a:cxn ang="0">
                    <a:pos x="1153" y="437"/>
                  </a:cxn>
                  <a:cxn ang="0">
                    <a:pos x="1070" y="557"/>
                  </a:cxn>
                  <a:cxn ang="0">
                    <a:pos x="920" y="647"/>
                  </a:cxn>
                  <a:cxn ang="0">
                    <a:pos x="717" y="701"/>
                  </a:cxn>
                  <a:cxn ang="0">
                    <a:pos x="604" y="707"/>
                  </a:cxn>
                </a:cxnLst>
                <a:rect l="0" t="0" r="r" b="b"/>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en-NZ" dirty="0"/>
              </a:p>
            </p:txBody>
          </p:sp>
          <p:sp>
            <p:nvSpPr>
              <p:cNvPr id="202790" name="Freeform 38"/>
              <p:cNvSpPr>
                <a:spLocks/>
              </p:cNvSpPr>
              <p:nvPr/>
            </p:nvSpPr>
            <p:spPr bwMode="hidden">
              <a:xfrm>
                <a:off x="4128" y="3366"/>
                <a:ext cx="544" cy="737"/>
              </a:xfrm>
              <a:custGeom>
                <a:avLst/>
                <a:gdLst/>
                <a:ahLst/>
                <a:cxnLst>
                  <a:cxn ang="0">
                    <a:pos x="24" y="402"/>
                  </a:cxn>
                  <a:cxn ang="0">
                    <a:pos x="36" y="330"/>
                  </a:cxn>
                  <a:cxn ang="0">
                    <a:pos x="66" y="264"/>
                  </a:cxn>
                  <a:cxn ang="0">
                    <a:pos x="108" y="204"/>
                  </a:cxn>
                  <a:cxn ang="0">
                    <a:pos x="173" y="150"/>
                  </a:cxn>
                  <a:cxn ang="0">
                    <a:pos x="251" y="102"/>
                  </a:cxn>
                  <a:cxn ang="0">
                    <a:pos x="335" y="60"/>
                  </a:cxn>
                  <a:cxn ang="0">
                    <a:pos x="436" y="30"/>
                  </a:cxn>
                  <a:cxn ang="0">
                    <a:pos x="544" y="12"/>
                  </a:cxn>
                  <a:cxn ang="0">
                    <a:pos x="544" y="0"/>
                  </a:cxn>
                  <a:cxn ang="0">
                    <a:pos x="430" y="18"/>
                  </a:cxn>
                  <a:cxn ang="0">
                    <a:pos x="329" y="48"/>
                  </a:cxn>
                  <a:cxn ang="0">
                    <a:pos x="233" y="90"/>
                  </a:cxn>
                  <a:cxn ang="0">
                    <a:pos x="155" y="138"/>
                  </a:cxn>
                  <a:cxn ang="0">
                    <a:pos x="90" y="198"/>
                  </a:cxn>
                  <a:cxn ang="0">
                    <a:pos x="42" y="258"/>
                  </a:cxn>
                  <a:cxn ang="0">
                    <a:pos x="12" y="330"/>
                  </a:cxn>
                  <a:cxn ang="0">
                    <a:pos x="0" y="402"/>
                  </a:cxn>
                  <a:cxn ang="0">
                    <a:pos x="6" y="455"/>
                  </a:cxn>
                  <a:cxn ang="0">
                    <a:pos x="18" y="503"/>
                  </a:cxn>
                  <a:cxn ang="0">
                    <a:pos x="42" y="545"/>
                  </a:cxn>
                  <a:cxn ang="0">
                    <a:pos x="78" y="593"/>
                  </a:cxn>
                  <a:cxn ang="0">
                    <a:pos x="114" y="635"/>
                  </a:cxn>
                  <a:cxn ang="0">
                    <a:pos x="161" y="671"/>
                  </a:cxn>
                  <a:cxn ang="0">
                    <a:pos x="221" y="707"/>
                  </a:cxn>
                  <a:cxn ang="0">
                    <a:pos x="281" y="737"/>
                  </a:cxn>
                  <a:cxn ang="0">
                    <a:pos x="323" y="737"/>
                  </a:cxn>
                  <a:cxn ang="0">
                    <a:pos x="257" y="707"/>
                  </a:cxn>
                  <a:cxn ang="0">
                    <a:pos x="203" y="671"/>
                  </a:cxn>
                  <a:cxn ang="0">
                    <a:pos x="149" y="635"/>
                  </a:cxn>
                  <a:cxn ang="0">
                    <a:pos x="108" y="593"/>
                  </a:cxn>
                  <a:cxn ang="0">
                    <a:pos x="72" y="551"/>
                  </a:cxn>
                  <a:cxn ang="0">
                    <a:pos x="48" y="503"/>
                  </a:cxn>
                  <a:cxn ang="0">
                    <a:pos x="30" y="455"/>
                  </a:cxn>
                  <a:cxn ang="0">
                    <a:pos x="24" y="402"/>
                  </a:cxn>
                  <a:cxn ang="0">
                    <a:pos x="24" y="402"/>
                  </a:cxn>
                </a:cxnLst>
                <a:rect l="0" t="0" r="r" b="b"/>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en-NZ" dirty="0"/>
              </a:p>
            </p:txBody>
          </p:sp>
          <p:sp>
            <p:nvSpPr>
              <p:cNvPr id="202791" name="Freeform 39"/>
              <p:cNvSpPr>
                <a:spLocks/>
              </p:cNvSpPr>
              <p:nvPr/>
            </p:nvSpPr>
            <p:spPr bwMode="hidden">
              <a:xfrm>
                <a:off x="4792" y="3360"/>
                <a:ext cx="609" cy="252"/>
              </a:xfrm>
              <a:custGeom>
                <a:avLst/>
                <a:gdLst/>
                <a:ahLst/>
                <a:cxnLst>
                  <a:cxn ang="0">
                    <a:pos x="12" y="12"/>
                  </a:cxn>
                  <a:cxn ang="0">
                    <a:pos x="113" y="18"/>
                  </a:cxn>
                  <a:cxn ang="0">
                    <a:pos x="203" y="30"/>
                  </a:cxn>
                  <a:cxn ang="0">
                    <a:pos x="292" y="48"/>
                  </a:cxn>
                  <a:cxn ang="0">
                    <a:pos x="376" y="78"/>
                  </a:cxn>
                  <a:cxn ang="0">
                    <a:pos x="448" y="114"/>
                  </a:cxn>
                  <a:cxn ang="0">
                    <a:pos x="514" y="156"/>
                  </a:cxn>
                  <a:cxn ang="0">
                    <a:pos x="567" y="198"/>
                  </a:cxn>
                  <a:cxn ang="0">
                    <a:pos x="609" y="252"/>
                  </a:cxn>
                  <a:cxn ang="0">
                    <a:pos x="609" y="216"/>
                  </a:cxn>
                  <a:cxn ang="0">
                    <a:pos x="561" y="168"/>
                  </a:cxn>
                  <a:cxn ang="0">
                    <a:pos x="502" y="126"/>
                  </a:cxn>
                  <a:cxn ang="0">
                    <a:pos x="436" y="90"/>
                  </a:cxn>
                  <a:cxn ang="0">
                    <a:pos x="364" y="60"/>
                  </a:cxn>
                  <a:cxn ang="0">
                    <a:pos x="286" y="36"/>
                  </a:cxn>
                  <a:cxn ang="0">
                    <a:pos x="197" y="18"/>
                  </a:cxn>
                  <a:cxn ang="0">
                    <a:pos x="107" y="6"/>
                  </a:cxn>
                  <a:cxn ang="0">
                    <a:pos x="12" y="0"/>
                  </a:cxn>
                  <a:cxn ang="0">
                    <a:pos x="6" y="0"/>
                  </a:cxn>
                  <a:cxn ang="0">
                    <a:pos x="0" y="0"/>
                  </a:cxn>
                  <a:cxn ang="0">
                    <a:pos x="0" y="12"/>
                  </a:cxn>
                  <a:cxn ang="0">
                    <a:pos x="6" y="12"/>
                  </a:cxn>
                  <a:cxn ang="0">
                    <a:pos x="12" y="12"/>
                  </a:cxn>
                  <a:cxn ang="0">
                    <a:pos x="12" y="12"/>
                  </a:cxn>
                </a:cxnLst>
                <a:rect l="0" t="0" r="r" b="b"/>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2">
                      <a:gamma/>
                      <a:tint val="94118"/>
                      <a:invGamma/>
                    </a:schemeClr>
                  </a:gs>
                  <a:gs pos="100000">
                    <a:schemeClr val="accent2"/>
                  </a:gs>
                </a:gsLst>
                <a:lin ang="5400000" scaled="1"/>
              </a:gradFill>
              <a:ln w="9525">
                <a:noFill/>
                <a:round/>
                <a:headEnd/>
                <a:tailEnd/>
              </a:ln>
            </p:spPr>
            <p:txBody>
              <a:bodyPr/>
              <a:lstStyle/>
              <a:p>
                <a:endParaRPr lang="en-NZ" dirty="0"/>
              </a:p>
            </p:txBody>
          </p:sp>
          <p:sp>
            <p:nvSpPr>
              <p:cNvPr id="202792" name="Freeform 40"/>
              <p:cNvSpPr>
                <a:spLocks/>
              </p:cNvSpPr>
              <p:nvPr/>
            </p:nvSpPr>
            <p:spPr bwMode="hidden">
              <a:xfrm>
                <a:off x="5246" y="4007"/>
                <a:ext cx="72" cy="54"/>
              </a:xfrm>
              <a:custGeom>
                <a:avLst/>
                <a:gdLst/>
                <a:ahLst/>
                <a:cxnLst>
                  <a:cxn ang="0">
                    <a:pos x="72" y="0"/>
                  </a:cxn>
                  <a:cxn ang="0">
                    <a:pos x="36" y="30"/>
                  </a:cxn>
                  <a:cxn ang="0">
                    <a:pos x="0" y="54"/>
                  </a:cxn>
                  <a:cxn ang="0">
                    <a:pos x="36" y="54"/>
                  </a:cxn>
                  <a:cxn ang="0">
                    <a:pos x="54" y="42"/>
                  </a:cxn>
                  <a:cxn ang="0">
                    <a:pos x="72" y="24"/>
                  </a:cxn>
                  <a:cxn ang="0">
                    <a:pos x="72" y="24"/>
                  </a:cxn>
                  <a:cxn ang="0">
                    <a:pos x="72" y="0"/>
                  </a:cxn>
                  <a:cxn ang="0">
                    <a:pos x="72" y="0"/>
                  </a:cxn>
                </a:cxnLst>
                <a:rect l="0" t="0" r="r" b="b"/>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en-NZ" dirty="0"/>
              </a:p>
            </p:txBody>
          </p:sp>
          <p:sp>
            <p:nvSpPr>
              <p:cNvPr id="202793" name="Freeform 41"/>
              <p:cNvSpPr>
                <a:spLocks/>
              </p:cNvSpPr>
              <p:nvPr/>
            </p:nvSpPr>
            <p:spPr bwMode="hidden">
              <a:xfrm>
                <a:off x="4505" y="4073"/>
                <a:ext cx="705" cy="108"/>
              </a:xfrm>
              <a:custGeom>
                <a:avLst/>
                <a:gdLst/>
                <a:ahLst/>
                <a:cxnLst>
                  <a:cxn ang="0">
                    <a:pos x="299" y="90"/>
                  </a:cxn>
                  <a:cxn ang="0">
                    <a:pos x="221" y="90"/>
                  </a:cxn>
                  <a:cxn ang="0">
                    <a:pos x="143" y="78"/>
                  </a:cxn>
                  <a:cxn ang="0">
                    <a:pos x="0" y="48"/>
                  </a:cxn>
                  <a:cxn ang="0">
                    <a:pos x="0" y="66"/>
                  </a:cxn>
                  <a:cxn ang="0">
                    <a:pos x="143" y="96"/>
                  </a:cxn>
                  <a:cxn ang="0">
                    <a:pos x="221" y="108"/>
                  </a:cxn>
                  <a:cxn ang="0">
                    <a:pos x="299" y="108"/>
                  </a:cxn>
                  <a:cxn ang="0">
                    <a:pos x="412" y="102"/>
                  </a:cxn>
                  <a:cxn ang="0">
                    <a:pos x="520" y="84"/>
                  </a:cxn>
                  <a:cxn ang="0">
                    <a:pos x="615" y="60"/>
                  </a:cxn>
                  <a:cxn ang="0">
                    <a:pos x="705" y="24"/>
                  </a:cxn>
                  <a:cxn ang="0">
                    <a:pos x="705" y="0"/>
                  </a:cxn>
                  <a:cxn ang="0">
                    <a:pos x="615" y="42"/>
                  </a:cxn>
                  <a:cxn ang="0">
                    <a:pos x="520" y="66"/>
                  </a:cxn>
                  <a:cxn ang="0">
                    <a:pos x="412" y="84"/>
                  </a:cxn>
                  <a:cxn ang="0">
                    <a:pos x="299" y="90"/>
                  </a:cxn>
                  <a:cxn ang="0">
                    <a:pos x="299" y="90"/>
                  </a:cxn>
                </a:cxnLst>
                <a:rect l="0" t="0" r="r" b="b"/>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en-NZ" dirty="0"/>
              </a:p>
            </p:txBody>
          </p:sp>
          <p:sp>
            <p:nvSpPr>
              <p:cNvPr id="202794" name="Freeform 42"/>
              <p:cNvSpPr>
                <a:spLocks/>
              </p:cNvSpPr>
              <p:nvPr/>
            </p:nvSpPr>
            <p:spPr bwMode="hidden">
              <a:xfrm>
                <a:off x="5336" y="3654"/>
                <a:ext cx="143" cy="341"/>
              </a:xfrm>
              <a:custGeom>
                <a:avLst/>
                <a:gdLst/>
                <a:ahLst/>
                <a:cxnLst>
                  <a:cxn ang="0">
                    <a:pos x="119" y="114"/>
                  </a:cxn>
                  <a:cxn ang="0">
                    <a:pos x="113" y="173"/>
                  </a:cxn>
                  <a:cxn ang="0">
                    <a:pos x="89" y="239"/>
                  </a:cxn>
                  <a:cxn ang="0">
                    <a:pos x="47" y="293"/>
                  </a:cxn>
                  <a:cxn ang="0">
                    <a:pos x="0" y="341"/>
                  </a:cxn>
                  <a:cxn ang="0">
                    <a:pos x="29" y="341"/>
                  </a:cxn>
                  <a:cxn ang="0">
                    <a:pos x="77" y="287"/>
                  </a:cxn>
                  <a:cxn ang="0">
                    <a:pos x="113" y="233"/>
                  </a:cxn>
                  <a:cxn ang="0">
                    <a:pos x="137" y="173"/>
                  </a:cxn>
                  <a:cxn ang="0">
                    <a:pos x="143" y="114"/>
                  </a:cxn>
                  <a:cxn ang="0">
                    <a:pos x="137" y="60"/>
                  </a:cxn>
                  <a:cxn ang="0">
                    <a:pos x="119" y="0"/>
                  </a:cxn>
                  <a:cxn ang="0">
                    <a:pos x="89" y="0"/>
                  </a:cxn>
                  <a:cxn ang="0">
                    <a:pos x="113" y="60"/>
                  </a:cxn>
                  <a:cxn ang="0">
                    <a:pos x="119" y="114"/>
                  </a:cxn>
                  <a:cxn ang="0">
                    <a:pos x="119" y="114"/>
                  </a:cxn>
                </a:cxnLst>
                <a:rect l="0" t="0" r="r" b="b"/>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en-NZ" dirty="0"/>
              </a:p>
            </p:txBody>
          </p:sp>
          <p:sp>
            <p:nvSpPr>
              <p:cNvPr id="202795" name="Freeform 43"/>
              <p:cNvSpPr>
                <a:spLocks/>
              </p:cNvSpPr>
              <p:nvPr/>
            </p:nvSpPr>
            <p:spPr bwMode="hidden">
              <a:xfrm>
                <a:off x="5061" y="3624"/>
                <a:ext cx="83" cy="90"/>
              </a:xfrm>
              <a:custGeom>
                <a:avLst/>
                <a:gdLst/>
                <a:ahLst/>
                <a:cxnLst>
                  <a:cxn ang="0">
                    <a:pos x="59" y="90"/>
                  </a:cxn>
                  <a:cxn ang="0">
                    <a:pos x="83" y="84"/>
                  </a:cxn>
                  <a:cxn ang="0">
                    <a:pos x="71" y="60"/>
                  </a:cxn>
                  <a:cxn ang="0">
                    <a:pos x="53" y="42"/>
                  </a:cxn>
                  <a:cxn ang="0">
                    <a:pos x="6" y="0"/>
                  </a:cxn>
                  <a:cxn ang="0">
                    <a:pos x="0" y="18"/>
                  </a:cxn>
                  <a:cxn ang="0">
                    <a:pos x="35" y="48"/>
                  </a:cxn>
                  <a:cxn ang="0">
                    <a:pos x="59" y="90"/>
                  </a:cxn>
                  <a:cxn ang="0">
                    <a:pos x="59" y="90"/>
                  </a:cxn>
                </a:cxnLst>
                <a:rect l="0" t="0" r="r" b="b"/>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en-NZ" dirty="0"/>
              </a:p>
            </p:txBody>
          </p:sp>
          <p:sp>
            <p:nvSpPr>
              <p:cNvPr id="202796" name="Freeform 44"/>
              <p:cNvSpPr>
                <a:spLocks/>
              </p:cNvSpPr>
              <p:nvPr/>
            </p:nvSpPr>
            <p:spPr bwMode="hidden">
              <a:xfrm>
                <a:off x="4445" y="3552"/>
                <a:ext cx="717" cy="431"/>
              </a:xfrm>
              <a:custGeom>
                <a:avLst/>
                <a:gdLst/>
                <a:ahLst/>
                <a:cxnLst>
                  <a:cxn ang="0">
                    <a:pos x="693" y="216"/>
                  </a:cxn>
                  <a:cxn ang="0">
                    <a:pos x="687" y="257"/>
                  </a:cxn>
                  <a:cxn ang="0">
                    <a:pos x="669" y="293"/>
                  </a:cxn>
                  <a:cxn ang="0">
                    <a:pos x="633" y="329"/>
                  </a:cxn>
                  <a:cxn ang="0">
                    <a:pos x="598" y="359"/>
                  </a:cxn>
                  <a:cxn ang="0">
                    <a:pos x="544" y="383"/>
                  </a:cxn>
                  <a:cxn ang="0">
                    <a:pos x="490" y="401"/>
                  </a:cxn>
                  <a:cxn ang="0">
                    <a:pos x="424" y="413"/>
                  </a:cxn>
                  <a:cxn ang="0">
                    <a:pos x="359" y="419"/>
                  </a:cxn>
                  <a:cxn ang="0">
                    <a:pos x="293" y="413"/>
                  </a:cxn>
                  <a:cxn ang="0">
                    <a:pos x="227" y="401"/>
                  </a:cxn>
                  <a:cxn ang="0">
                    <a:pos x="173" y="383"/>
                  </a:cxn>
                  <a:cxn ang="0">
                    <a:pos x="119" y="359"/>
                  </a:cxn>
                  <a:cxn ang="0">
                    <a:pos x="84" y="329"/>
                  </a:cxn>
                  <a:cxn ang="0">
                    <a:pos x="48" y="293"/>
                  </a:cxn>
                  <a:cxn ang="0">
                    <a:pos x="30" y="257"/>
                  </a:cxn>
                  <a:cxn ang="0">
                    <a:pos x="24" y="216"/>
                  </a:cxn>
                  <a:cxn ang="0">
                    <a:pos x="30" y="174"/>
                  </a:cxn>
                  <a:cxn ang="0">
                    <a:pos x="48" y="138"/>
                  </a:cxn>
                  <a:cxn ang="0">
                    <a:pos x="84" y="102"/>
                  </a:cxn>
                  <a:cxn ang="0">
                    <a:pos x="119" y="72"/>
                  </a:cxn>
                  <a:cxn ang="0">
                    <a:pos x="173" y="48"/>
                  </a:cxn>
                  <a:cxn ang="0">
                    <a:pos x="227" y="30"/>
                  </a:cxn>
                  <a:cxn ang="0">
                    <a:pos x="293" y="18"/>
                  </a:cxn>
                  <a:cxn ang="0">
                    <a:pos x="359" y="12"/>
                  </a:cxn>
                  <a:cxn ang="0">
                    <a:pos x="418" y="18"/>
                  </a:cxn>
                  <a:cxn ang="0">
                    <a:pos x="478" y="30"/>
                  </a:cxn>
                  <a:cxn ang="0">
                    <a:pos x="532" y="48"/>
                  </a:cxn>
                  <a:cxn ang="0">
                    <a:pos x="580" y="66"/>
                  </a:cxn>
                  <a:cxn ang="0">
                    <a:pos x="586" y="48"/>
                  </a:cxn>
                  <a:cxn ang="0">
                    <a:pos x="478" y="12"/>
                  </a:cxn>
                  <a:cxn ang="0">
                    <a:pos x="418" y="6"/>
                  </a:cxn>
                  <a:cxn ang="0">
                    <a:pos x="359" y="0"/>
                  </a:cxn>
                  <a:cxn ang="0">
                    <a:pos x="287" y="6"/>
                  </a:cxn>
                  <a:cxn ang="0">
                    <a:pos x="221" y="18"/>
                  </a:cxn>
                  <a:cxn ang="0">
                    <a:pos x="161" y="36"/>
                  </a:cxn>
                  <a:cxn ang="0">
                    <a:pos x="107" y="66"/>
                  </a:cxn>
                  <a:cxn ang="0">
                    <a:pos x="60" y="96"/>
                  </a:cxn>
                  <a:cxn ang="0">
                    <a:pos x="30" y="132"/>
                  </a:cxn>
                  <a:cxn ang="0">
                    <a:pos x="6" y="174"/>
                  </a:cxn>
                  <a:cxn ang="0">
                    <a:pos x="0" y="216"/>
                  </a:cxn>
                  <a:cxn ang="0">
                    <a:pos x="6" y="257"/>
                  </a:cxn>
                  <a:cxn ang="0">
                    <a:pos x="30" y="299"/>
                  </a:cxn>
                  <a:cxn ang="0">
                    <a:pos x="60" y="335"/>
                  </a:cxn>
                  <a:cxn ang="0">
                    <a:pos x="107" y="371"/>
                  </a:cxn>
                  <a:cxn ang="0">
                    <a:pos x="161" y="395"/>
                  </a:cxn>
                  <a:cxn ang="0">
                    <a:pos x="221" y="413"/>
                  </a:cxn>
                  <a:cxn ang="0">
                    <a:pos x="287" y="425"/>
                  </a:cxn>
                  <a:cxn ang="0">
                    <a:pos x="359" y="431"/>
                  </a:cxn>
                  <a:cxn ang="0">
                    <a:pos x="430" y="425"/>
                  </a:cxn>
                  <a:cxn ang="0">
                    <a:pos x="496" y="413"/>
                  </a:cxn>
                  <a:cxn ang="0">
                    <a:pos x="562" y="395"/>
                  </a:cxn>
                  <a:cxn ang="0">
                    <a:pos x="610" y="371"/>
                  </a:cxn>
                  <a:cxn ang="0">
                    <a:pos x="657" y="335"/>
                  </a:cxn>
                  <a:cxn ang="0">
                    <a:pos x="687" y="299"/>
                  </a:cxn>
                  <a:cxn ang="0">
                    <a:pos x="711" y="257"/>
                  </a:cxn>
                  <a:cxn ang="0">
                    <a:pos x="717" y="216"/>
                  </a:cxn>
                  <a:cxn ang="0">
                    <a:pos x="717" y="204"/>
                  </a:cxn>
                  <a:cxn ang="0">
                    <a:pos x="711" y="192"/>
                  </a:cxn>
                  <a:cxn ang="0">
                    <a:pos x="687" y="198"/>
                  </a:cxn>
                  <a:cxn ang="0">
                    <a:pos x="693" y="210"/>
                  </a:cxn>
                  <a:cxn ang="0">
                    <a:pos x="693" y="216"/>
                  </a:cxn>
                  <a:cxn ang="0">
                    <a:pos x="693" y="216"/>
                  </a:cxn>
                </a:cxnLst>
                <a:rect l="0" t="0" r="r" b="b"/>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lnTo>
                      <a:pt x="693" y="216"/>
                    </a:lnTo>
                    <a:close/>
                  </a:path>
                </a:pathLst>
              </a:custGeom>
              <a:solidFill>
                <a:schemeClr val="accent2"/>
              </a:solidFill>
              <a:ln w="9525">
                <a:noFill/>
                <a:round/>
                <a:headEnd/>
                <a:tailEnd/>
              </a:ln>
            </p:spPr>
            <p:txBody>
              <a:bodyPr/>
              <a:lstStyle/>
              <a:p>
                <a:endParaRPr lang="en-NZ" dirty="0"/>
              </a:p>
            </p:txBody>
          </p:sp>
          <p:sp>
            <p:nvSpPr>
              <p:cNvPr id="202797" name="Freeform 45"/>
              <p:cNvSpPr>
                <a:spLocks/>
              </p:cNvSpPr>
              <p:nvPr/>
            </p:nvSpPr>
            <p:spPr bwMode="hidden">
              <a:xfrm>
                <a:off x="4349" y="3510"/>
                <a:ext cx="909" cy="533"/>
              </a:xfrm>
              <a:custGeom>
                <a:avLst/>
                <a:gdLst/>
                <a:ahLst/>
                <a:cxnLst>
                  <a:cxn ang="0">
                    <a:pos x="616" y="0"/>
                  </a:cxn>
                  <a:cxn ang="0">
                    <a:pos x="616" y="18"/>
                  </a:cxn>
                  <a:cxn ang="0">
                    <a:pos x="724" y="60"/>
                  </a:cxn>
                  <a:cxn ang="0">
                    <a:pos x="765" y="84"/>
                  </a:cxn>
                  <a:cxn ang="0">
                    <a:pos x="807" y="114"/>
                  </a:cxn>
                  <a:cxn ang="0">
                    <a:pos x="837" y="144"/>
                  </a:cxn>
                  <a:cxn ang="0">
                    <a:pos x="861" y="180"/>
                  </a:cxn>
                  <a:cxn ang="0">
                    <a:pos x="873" y="216"/>
                  </a:cxn>
                  <a:cxn ang="0">
                    <a:pos x="879" y="258"/>
                  </a:cxn>
                  <a:cxn ang="0">
                    <a:pos x="873" y="311"/>
                  </a:cxn>
                  <a:cxn ang="0">
                    <a:pos x="843" y="359"/>
                  </a:cxn>
                  <a:cxn ang="0">
                    <a:pos x="807" y="401"/>
                  </a:cxn>
                  <a:cxn ang="0">
                    <a:pos x="753" y="443"/>
                  </a:cxn>
                  <a:cxn ang="0">
                    <a:pos x="694" y="473"/>
                  </a:cxn>
                  <a:cxn ang="0">
                    <a:pos x="622" y="497"/>
                  </a:cxn>
                  <a:cxn ang="0">
                    <a:pos x="538" y="509"/>
                  </a:cxn>
                  <a:cxn ang="0">
                    <a:pos x="455" y="515"/>
                  </a:cxn>
                  <a:cxn ang="0">
                    <a:pos x="371" y="509"/>
                  </a:cxn>
                  <a:cxn ang="0">
                    <a:pos x="287" y="497"/>
                  </a:cxn>
                  <a:cxn ang="0">
                    <a:pos x="215" y="473"/>
                  </a:cxn>
                  <a:cxn ang="0">
                    <a:pos x="156" y="443"/>
                  </a:cxn>
                  <a:cxn ang="0">
                    <a:pos x="102" y="401"/>
                  </a:cxn>
                  <a:cxn ang="0">
                    <a:pos x="66" y="359"/>
                  </a:cxn>
                  <a:cxn ang="0">
                    <a:pos x="36" y="311"/>
                  </a:cxn>
                  <a:cxn ang="0">
                    <a:pos x="30" y="258"/>
                  </a:cxn>
                  <a:cxn ang="0">
                    <a:pos x="36" y="222"/>
                  </a:cxn>
                  <a:cxn ang="0">
                    <a:pos x="48" y="186"/>
                  </a:cxn>
                  <a:cxn ang="0">
                    <a:pos x="66" y="156"/>
                  </a:cxn>
                  <a:cxn ang="0">
                    <a:pos x="90" y="126"/>
                  </a:cxn>
                  <a:cxn ang="0">
                    <a:pos x="66" y="114"/>
                  </a:cxn>
                  <a:cxn ang="0">
                    <a:pos x="36" y="144"/>
                  </a:cxn>
                  <a:cxn ang="0">
                    <a:pos x="18" y="180"/>
                  </a:cxn>
                  <a:cxn ang="0">
                    <a:pos x="6" y="216"/>
                  </a:cxn>
                  <a:cxn ang="0">
                    <a:pos x="0" y="258"/>
                  </a:cxn>
                  <a:cxn ang="0">
                    <a:pos x="12" y="311"/>
                  </a:cxn>
                  <a:cxn ang="0">
                    <a:pos x="36" y="365"/>
                  </a:cxn>
                  <a:cxn ang="0">
                    <a:pos x="78" y="413"/>
                  </a:cxn>
                  <a:cxn ang="0">
                    <a:pos x="132" y="449"/>
                  </a:cxn>
                  <a:cxn ang="0">
                    <a:pos x="203" y="485"/>
                  </a:cxn>
                  <a:cxn ang="0">
                    <a:pos x="275" y="509"/>
                  </a:cxn>
                  <a:cxn ang="0">
                    <a:pos x="365" y="527"/>
                  </a:cxn>
                  <a:cxn ang="0">
                    <a:pos x="455" y="533"/>
                  </a:cxn>
                  <a:cxn ang="0">
                    <a:pos x="544" y="527"/>
                  </a:cxn>
                  <a:cxn ang="0">
                    <a:pos x="634" y="509"/>
                  </a:cxn>
                  <a:cxn ang="0">
                    <a:pos x="712" y="485"/>
                  </a:cxn>
                  <a:cxn ang="0">
                    <a:pos x="777" y="449"/>
                  </a:cxn>
                  <a:cxn ang="0">
                    <a:pos x="831" y="413"/>
                  </a:cxn>
                  <a:cxn ang="0">
                    <a:pos x="873" y="365"/>
                  </a:cxn>
                  <a:cxn ang="0">
                    <a:pos x="897" y="311"/>
                  </a:cxn>
                  <a:cxn ang="0">
                    <a:pos x="909" y="258"/>
                  </a:cxn>
                  <a:cxn ang="0">
                    <a:pos x="903" y="216"/>
                  </a:cxn>
                  <a:cxn ang="0">
                    <a:pos x="885" y="174"/>
                  </a:cxn>
                  <a:cxn ang="0">
                    <a:pos x="861" y="132"/>
                  </a:cxn>
                  <a:cxn ang="0">
                    <a:pos x="825" y="102"/>
                  </a:cxn>
                  <a:cxn ang="0">
                    <a:pos x="783" y="66"/>
                  </a:cxn>
                  <a:cxn ang="0">
                    <a:pos x="735" y="42"/>
                  </a:cxn>
                  <a:cxn ang="0">
                    <a:pos x="616" y="0"/>
                  </a:cxn>
                  <a:cxn ang="0">
                    <a:pos x="616" y="0"/>
                  </a:cxn>
                </a:cxnLst>
                <a:rect l="0" t="0" r="r" b="b"/>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2">
                      <a:gamma/>
                      <a:tint val="96863"/>
                      <a:invGamma/>
                    </a:schemeClr>
                  </a:gs>
                  <a:gs pos="100000">
                    <a:schemeClr val="accent2"/>
                  </a:gs>
                </a:gsLst>
                <a:lin ang="0" scaled="1"/>
              </a:gradFill>
              <a:ln w="9525">
                <a:noFill/>
                <a:round/>
                <a:headEnd/>
                <a:tailEnd/>
              </a:ln>
            </p:spPr>
            <p:txBody>
              <a:bodyPr/>
              <a:lstStyle/>
              <a:p>
                <a:endParaRPr lang="en-NZ" dirty="0"/>
              </a:p>
            </p:txBody>
          </p:sp>
          <p:sp>
            <p:nvSpPr>
              <p:cNvPr id="202798" name="Freeform 46"/>
              <p:cNvSpPr>
                <a:spLocks/>
              </p:cNvSpPr>
              <p:nvPr/>
            </p:nvSpPr>
            <p:spPr bwMode="hidden">
              <a:xfrm>
                <a:off x="4564" y="3492"/>
                <a:ext cx="365" cy="66"/>
              </a:xfrm>
              <a:custGeom>
                <a:avLst/>
                <a:gdLst/>
                <a:ahLst/>
                <a:cxnLst>
                  <a:cxn ang="0">
                    <a:pos x="240" y="18"/>
                  </a:cxn>
                  <a:cxn ang="0">
                    <a:pos x="299" y="24"/>
                  </a:cxn>
                  <a:cxn ang="0">
                    <a:pos x="359" y="30"/>
                  </a:cxn>
                  <a:cxn ang="0">
                    <a:pos x="365" y="12"/>
                  </a:cxn>
                  <a:cxn ang="0">
                    <a:pos x="305" y="6"/>
                  </a:cxn>
                  <a:cxn ang="0">
                    <a:pos x="240" y="0"/>
                  </a:cxn>
                  <a:cxn ang="0">
                    <a:pos x="174" y="6"/>
                  </a:cxn>
                  <a:cxn ang="0">
                    <a:pos x="114" y="12"/>
                  </a:cxn>
                  <a:cxn ang="0">
                    <a:pos x="0" y="42"/>
                  </a:cxn>
                  <a:cxn ang="0">
                    <a:pos x="0" y="66"/>
                  </a:cxn>
                  <a:cxn ang="0">
                    <a:pos x="54" y="48"/>
                  </a:cxn>
                  <a:cxn ang="0">
                    <a:pos x="114" y="30"/>
                  </a:cxn>
                  <a:cxn ang="0">
                    <a:pos x="174" y="24"/>
                  </a:cxn>
                  <a:cxn ang="0">
                    <a:pos x="240" y="18"/>
                  </a:cxn>
                  <a:cxn ang="0">
                    <a:pos x="240" y="18"/>
                  </a:cxn>
                </a:cxnLst>
                <a:rect l="0" t="0" r="r" b="b"/>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en-NZ" dirty="0"/>
              </a:p>
            </p:txBody>
          </p:sp>
          <p:sp>
            <p:nvSpPr>
              <p:cNvPr id="202799" name="Freeform 47"/>
              <p:cNvSpPr>
                <a:spLocks/>
              </p:cNvSpPr>
              <p:nvPr/>
            </p:nvSpPr>
            <p:spPr bwMode="hidden">
              <a:xfrm>
                <a:off x="4463" y="3558"/>
                <a:ext cx="66" cy="48"/>
              </a:xfrm>
              <a:custGeom>
                <a:avLst/>
                <a:gdLst/>
                <a:ahLst/>
                <a:cxnLst>
                  <a:cxn ang="0">
                    <a:pos x="66" y="18"/>
                  </a:cxn>
                  <a:cxn ang="0">
                    <a:pos x="48" y="0"/>
                  </a:cxn>
                  <a:cxn ang="0">
                    <a:pos x="24" y="12"/>
                  </a:cxn>
                  <a:cxn ang="0">
                    <a:pos x="0" y="30"/>
                  </a:cxn>
                  <a:cxn ang="0">
                    <a:pos x="12" y="48"/>
                  </a:cxn>
                  <a:cxn ang="0">
                    <a:pos x="42" y="30"/>
                  </a:cxn>
                  <a:cxn ang="0">
                    <a:pos x="66" y="18"/>
                  </a:cxn>
                  <a:cxn ang="0">
                    <a:pos x="66" y="18"/>
                  </a:cxn>
                </a:cxnLst>
                <a:rect l="0" t="0" r="r" b="b"/>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en-NZ" dirty="0"/>
              </a:p>
            </p:txBody>
          </p:sp>
          <p:sp>
            <p:nvSpPr>
              <p:cNvPr id="202800" name="Oval 48"/>
              <p:cNvSpPr>
                <a:spLocks noChangeArrowheads="1"/>
              </p:cNvSpPr>
              <p:nvPr/>
            </p:nvSpPr>
            <p:spPr bwMode="hidden">
              <a:xfrm>
                <a:off x="4546" y="3608"/>
                <a:ext cx="518" cy="319"/>
              </a:xfrm>
              <a:prstGeom prst="ellipse">
                <a:avLst/>
              </a:prstGeom>
              <a:gradFill rotWithShape="0">
                <a:gsLst>
                  <a:gs pos="0">
                    <a:schemeClr val="accent2">
                      <a:gamma/>
                      <a:shade val="94118"/>
                      <a:invGamma/>
                    </a:schemeClr>
                  </a:gs>
                  <a:gs pos="100000">
                    <a:schemeClr val="accent2"/>
                  </a:gs>
                </a:gsLst>
                <a:lin ang="0" scaled="1"/>
              </a:gradFill>
              <a:ln w="9525">
                <a:noFill/>
                <a:round/>
                <a:headEnd/>
                <a:tailEnd/>
              </a:ln>
              <a:effectLst/>
            </p:spPr>
            <p:txBody>
              <a:bodyPr/>
              <a:lstStyle/>
              <a:p>
                <a:endParaRPr lang="en-NZ" dirty="0"/>
              </a:p>
            </p:txBody>
          </p:sp>
          <p:sp>
            <p:nvSpPr>
              <p:cNvPr id="202801" name="Oval 49"/>
              <p:cNvSpPr>
                <a:spLocks noChangeArrowheads="1"/>
              </p:cNvSpPr>
              <p:nvPr/>
            </p:nvSpPr>
            <p:spPr bwMode="hidden">
              <a:xfrm>
                <a:off x="4578" y="3630"/>
                <a:ext cx="446" cy="271"/>
              </a:xfrm>
              <a:prstGeom prst="ellipse">
                <a:avLst/>
              </a:prstGeom>
              <a:gradFill rotWithShape="0">
                <a:gsLst>
                  <a:gs pos="0">
                    <a:schemeClr val="accent2">
                      <a:gamma/>
                      <a:tint val="96863"/>
                      <a:invGamma/>
                    </a:schemeClr>
                  </a:gs>
                  <a:gs pos="100000">
                    <a:schemeClr val="accent2"/>
                  </a:gs>
                </a:gsLst>
                <a:lin ang="5400000" scaled="1"/>
              </a:gradFill>
              <a:ln w="9525">
                <a:noFill/>
                <a:round/>
                <a:headEnd/>
                <a:tailEnd/>
              </a:ln>
              <a:effectLst/>
            </p:spPr>
            <p:txBody>
              <a:bodyPr/>
              <a:lstStyle/>
              <a:p>
                <a:endParaRPr lang="en-NZ" dirty="0"/>
              </a:p>
            </p:txBody>
          </p:sp>
          <p:sp>
            <p:nvSpPr>
              <p:cNvPr id="202802" name="Oval 50"/>
              <p:cNvSpPr>
                <a:spLocks noChangeArrowheads="1"/>
              </p:cNvSpPr>
              <p:nvPr/>
            </p:nvSpPr>
            <p:spPr bwMode="hidden">
              <a:xfrm>
                <a:off x="4610" y="3650"/>
                <a:ext cx="386" cy="233"/>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en-NZ" dirty="0"/>
              </a:p>
            </p:txBody>
          </p:sp>
          <p:sp>
            <p:nvSpPr>
              <p:cNvPr id="202803" name="Oval 51"/>
              <p:cNvSpPr>
                <a:spLocks noChangeArrowheads="1"/>
              </p:cNvSpPr>
              <p:nvPr/>
            </p:nvSpPr>
            <p:spPr bwMode="hidden">
              <a:xfrm>
                <a:off x="4654" y="3678"/>
                <a:ext cx="298" cy="177"/>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endParaRPr lang="en-NZ" dirty="0"/>
              </a:p>
            </p:txBody>
          </p:sp>
          <p:sp>
            <p:nvSpPr>
              <p:cNvPr id="202804" name="Oval 52"/>
              <p:cNvSpPr>
                <a:spLocks noChangeArrowheads="1"/>
              </p:cNvSpPr>
              <p:nvPr/>
            </p:nvSpPr>
            <p:spPr bwMode="hidden">
              <a:xfrm>
                <a:off x="4690" y="3698"/>
                <a:ext cx="222" cy="139"/>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en-NZ" dirty="0"/>
              </a:p>
            </p:txBody>
          </p:sp>
          <p:sp>
            <p:nvSpPr>
              <p:cNvPr id="202805" name="Oval 53"/>
              <p:cNvSpPr>
                <a:spLocks noChangeArrowheads="1"/>
              </p:cNvSpPr>
              <p:nvPr/>
            </p:nvSpPr>
            <p:spPr bwMode="hidden">
              <a:xfrm>
                <a:off x="4738" y="3728"/>
                <a:ext cx="126" cy="81"/>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endParaRPr lang="en-NZ" dirty="0"/>
              </a:p>
            </p:txBody>
          </p:sp>
        </p:grpSp>
        <p:grpSp>
          <p:nvGrpSpPr>
            <p:cNvPr id="202806" name="Group 54"/>
            <p:cNvGrpSpPr>
              <a:grpSpLocks/>
            </p:cNvGrpSpPr>
            <p:nvPr userDrawn="1"/>
          </p:nvGrpSpPr>
          <p:grpSpPr bwMode="auto">
            <a:xfrm>
              <a:off x="5280" y="3024"/>
              <a:ext cx="425" cy="258"/>
              <a:chOff x="5280" y="3024"/>
              <a:chExt cx="425" cy="258"/>
            </a:xfrm>
          </p:grpSpPr>
          <p:sp>
            <p:nvSpPr>
              <p:cNvPr id="202807" name="Freeform 55"/>
              <p:cNvSpPr>
                <a:spLocks/>
              </p:cNvSpPr>
              <p:nvPr/>
            </p:nvSpPr>
            <p:spPr bwMode="hidden">
              <a:xfrm>
                <a:off x="5280" y="3186"/>
                <a:ext cx="383" cy="96"/>
              </a:xfrm>
              <a:custGeom>
                <a:avLst/>
                <a:gdLst/>
                <a:ahLst/>
                <a:cxnLst>
                  <a:cxn ang="0">
                    <a:pos x="209" y="96"/>
                  </a:cxn>
                  <a:cxn ang="0">
                    <a:pos x="143" y="90"/>
                  </a:cxn>
                  <a:cxn ang="0">
                    <a:pos x="83" y="66"/>
                  </a:cxn>
                  <a:cxn ang="0">
                    <a:pos x="35" y="36"/>
                  </a:cxn>
                  <a:cxn ang="0">
                    <a:pos x="6" y="0"/>
                  </a:cxn>
                  <a:cxn ang="0">
                    <a:pos x="0" y="6"/>
                  </a:cxn>
                  <a:cxn ang="0">
                    <a:pos x="29" y="42"/>
                  </a:cxn>
                  <a:cxn ang="0">
                    <a:pos x="77" y="72"/>
                  </a:cxn>
                  <a:cxn ang="0">
                    <a:pos x="137" y="90"/>
                  </a:cxn>
                  <a:cxn ang="0">
                    <a:pos x="209" y="96"/>
                  </a:cxn>
                  <a:cxn ang="0">
                    <a:pos x="263" y="90"/>
                  </a:cxn>
                  <a:cxn ang="0">
                    <a:pos x="311" y="84"/>
                  </a:cxn>
                  <a:cxn ang="0">
                    <a:pos x="352" y="66"/>
                  </a:cxn>
                  <a:cxn ang="0">
                    <a:pos x="382" y="42"/>
                  </a:cxn>
                  <a:cxn ang="0">
                    <a:pos x="376" y="42"/>
                  </a:cxn>
                  <a:cxn ang="0">
                    <a:pos x="346" y="66"/>
                  </a:cxn>
                  <a:cxn ang="0">
                    <a:pos x="305" y="78"/>
                  </a:cxn>
                  <a:cxn ang="0">
                    <a:pos x="263" y="90"/>
                  </a:cxn>
                  <a:cxn ang="0">
                    <a:pos x="209" y="96"/>
                  </a:cxn>
                  <a:cxn ang="0">
                    <a:pos x="209" y="96"/>
                  </a:cxn>
                </a:cxnLst>
                <a:rect l="0" t="0" r="r" b="b"/>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lnTo>
                      <a:pt x="209" y="96"/>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NZ" dirty="0"/>
              </a:p>
            </p:txBody>
          </p:sp>
          <p:sp>
            <p:nvSpPr>
              <p:cNvPr id="202808" name="Freeform 56"/>
              <p:cNvSpPr>
                <a:spLocks/>
              </p:cNvSpPr>
              <p:nvPr/>
            </p:nvSpPr>
            <p:spPr bwMode="hidden">
              <a:xfrm>
                <a:off x="5315" y="3024"/>
                <a:ext cx="258" cy="54"/>
              </a:xfrm>
              <a:custGeom>
                <a:avLst/>
                <a:gdLst/>
                <a:ahLst/>
                <a:cxnLst>
                  <a:cxn ang="0">
                    <a:pos x="174" y="0"/>
                  </a:cxn>
                  <a:cxn ang="0">
                    <a:pos x="216" y="6"/>
                  </a:cxn>
                  <a:cxn ang="0">
                    <a:pos x="258" y="12"/>
                  </a:cxn>
                  <a:cxn ang="0">
                    <a:pos x="252" y="6"/>
                  </a:cxn>
                  <a:cxn ang="0">
                    <a:pos x="216" y="0"/>
                  </a:cxn>
                  <a:cxn ang="0">
                    <a:pos x="174" y="0"/>
                  </a:cxn>
                  <a:cxn ang="0">
                    <a:pos x="120" y="6"/>
                  </a:cxn>
                  <a:cxn ang="0">
                    <a:pos x="78" y="12"/>
                  </a:cxn>
                  <a:cxn ang="0">
                    <a:pos x="36" y="30"/>
                  </a:cxn>
                  <a:cxn ang="0">
                    <a:pos x="0" y="48"/>
                  </a:cxn>
                  <a:cxn ang="0">
                    <a:pos x="6" y="54"/>
                  </a:cxn>
                  <a:cxn ang="0">
                    <a:pos x="36" y="36"/>
                  </a:cxn>
                  <a:cxn ang="0">
                    <a:pos x="78" y="18"/>
                  </a:cxn>
                  <a:cxn ang="0">
                    <a:pos x="120" y="6"/>
                  </a:cxn>
                  <a:cxn ang="0">
                    <a:pos x="174" y="0"/>
                  </a:cxn>
                  <a:cxn ang="0">
                    <a:pos x="174" y="0"/>
                  </a:cxn>
                </a:cxnLst>
                <a:rect l="0" t="0" r="r" b="b"/>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lnTo>
                      <a:pt x="174" y="0"/>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NZ" dirty="0"/>
              </a:p>
            </p:txBody>
          </p:sp>
          <p:sp>
            <p:nvSpPr>
              <p:cNvPr id="202809" name="Freeform 57"/>
              <p:cNvSpPr>
                <a:spLocks/>
              </p:cNvSpPr>
              <p:nvPr/>
            </p:nvSpPr>
            <p:spPr bwMode="hidden">
              <a:xfrm>
                <a:off x="5645" y="3066"/>
                <a:ext cx="60" cy="156"/>
              </a:xfrm>
              <a:custGeom>
                <a:avLst/>
                <a:gdLst/>
                <a:ahLst/>
                <a:cxnLst>
                  <a:cxn ang="0">
                    <a:pos x="54" y="90"/>
                  </a:cxn>
                  <a:cxn ang="0">
                    <a:pos x="48" y="126"/>
                  </a:cxn>
                  <a:cxn ang="0">
                    <a:pos x="24" y="156"/>
                  </a:cxn>
                  <a:cxn ang="0">
                    <a:pos x="30" y="156"/>
                  </a:cxn>
                  <a:cxn ang="0">
                    <a:pos x="54" y="126"/>
                  </a:cxn>
                  <a:cxn ang="0">
                    <a:pos x="60" y="90"/>
                  </a:cxn>
                  <a:cxn ang="0">
                    <a:pos x="54" y="66"/>
                  </a:cxn>
                  <a:cxn ang="0">
                    <a:pos x="48" y="42"/>
                  </a:cxn>
                  <a:cxn ang="0">
                    <a:pos x="30" y="18"/>
                  </a:cxn>
                  <a:cxn ang="0">
                    <a:pos x="6" y="0"/>
                  </a:cxn>
                  <a:cxn ang="0">
                    <a:pos x="0" y="6"/>
                  </a:cxn>
                  <a:cxn ang="0">
                    <a:pos x="24" y="24"/>
                  </a:cxn>
                  <a:cxn ang="0">
                    <a:pos x="42" y="42"/>
                  </a:cxn>
                  <a:cxn ang="0">
                    <a:pos x="48" y="66"/>
                  </a:cxn>
                  <a:cxn ang="0">
                    <a:pos x="54" y="90"/>
                  </a:cxn>
                  <a:cxn ang="0">
                    <a:pos x="54" y="90"/>
                  </a:cxn>
                </a:cxnLst>
                <a:rect l="0" t="0" r="r" b="b"/>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lnTo>
                      <a:pt x="54" y="90"/>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NZ" dirty="0"/>
              </a:p>
            </p:txBody>
          </p:sp>
          <p:sp>
            <p:nvSpPr>
              <p:cNvPr id="202810" name="Freeform 58"/>
              <p:cNvSpPr>
                <a:spLocks/>
              </p:cNvSpPr>
              <p:nvPr/>
            </p:nvSpPr>
            <p:spPr bwMode="hidden">
              <a:xfrm>
                <a:off x="5375" y="3246"/>
                <a:ext cx="192" cy="18"/>
              </a:xfrm>
              <a:custGeom>
                <a:avLst/>
                <a:gdLst/>
                <a:ahLst/>
                <a:cxnLst>
                  <a:cxn ang="0">
                    <a:pos x="114" y="12"/>
                  </a:cxn>
                  <a:cxn ang="0">
                    <a:pos x="72" y="6"/>
                  </a:cxn>
                  <a:cxn ang="0">
                    <a:pos x="30" y="0"/>
                  </a:cxn>
                  <a:cxn ang="0">
                    <a:pos x="0" y="0"/>
                  </a:cxn>
                  <a:cxn ang="0">
                    <a:pos x="54" y="12"/>
                  </a:cxn>
                  <a:cxn ang="0">
                    <a:pos x="114" y="18"/>
                  </a:cxn>
                  <a:cxn ang="0">
                    <a:pos x="156" y="18"/>
                  </a:cxn>
                  <a:cxn ang="0">
                    <a:pos x="192" y="12"/>
                  </a:cxn>
                  <a:cxn ang="0">
                    <a:pos x="186" y="0"/>
                  </a:cxn>
                  <a:cxn ang="0">
                    <a:pos x="150" y="6"/>
                  </a:cxn>
                  <a:cxn ang="0">
                    <a:pos x="114" y="12"/>
                  </a:cxn>
                  <a:cxn ang="0">
                    <a:pos x="114" y="12"/>
                  </a:cxn>
                </a:cxnLst>
                <a:rect l="0" t="0" r="r" b="b"/>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lnTo>
                      <a:pt x="114" y="12"/>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NZ" dirty="0"/>
              </a:p>
            </p:txBody>
          </p:sp>
          <p:sp>
            <p:nvSpPr>
              <p:cNvPr id="202811" name="Freeform 59"/>
              <p:cNvSpPr>
                <a:spLocks/>
              </p:cNvSpPr>
              <p:nvPr/>
            </p:nvSpPr>
            <p:spPr bwMode="hidden">
              <a:xfrm>
                <a:off x="5304" y="3042"/>
                <a:ext cx="161" cy="186"/>
              </a:xfrm>
              <a:custGeom>
                <a:avLst/>
                <a:gdLst/>
                <a:ahLst/>
                <a:cxnLst>
                  <a:cxn ang="0">
                    <a:pos x="11" y="114"/>
                  </a:cxn>
                  <a:cxn ang="0">
                    <a:pos x="17" y="96"/>
                  </a:cxn>
                  <a:cxn ang="0">
                    <a:pos x="23" y="78"/>
                  </a:cxn>
                  <a:cxn ang="0">
                    <a:pos x="53" y="42"/>
                  </a:cxn>
                  <a:cxn ang="0">
                    <a:pos x="101" y="18"/>
                  </a:cxn>
                  <a:cxn ang="0">
                    <a:pos x="155" y="6"/>
                  </a:cxn>
                  <a:cxn ang="0">
                    <a:pos x="161" y="0"/>
                  </a:cxn>
                  <a:cxn ang="0">
                    <a:pos x="95" y="12"/>
                  </a:cxn>
                  <a:cxn ang="0">
                    <a:pos x="47" y="36"/>
                  </a:cxn>
                  <a:cxn ang="0">
                    <a:pos x="11" y="72"/>
                  </a:cxn>
                  <a:cxn ang="0">
                    <a:pos x="5" y="90"/>
                  </a:cxn>
                  <a:cxn ang="0">
                    <a:pos x="0" y="114"/>
                  </a:cxn>
                  <a:cxn ang="0">
                    <a:pos x="11" y="150"/>
                  </a:cxn>
                  <a:cxn ang="0">
                    <a:pos x="23" y="168"/>
                  </a:cxn>
                  <a:cxn ang="0">
                    <a:pos x="41" y="186"/>
                  </a:cxn>
                  <a:cxn ang="0">
                    <a:pos x="65" y="186"/>
                  </a:cxn>
                  <a:cxn ang="0">
                    <a:pos x="41" y="168"/>
                  </a:cxn>
                  <a:cxn ang="0">
                    <a:pos x="23" y="150"/>
                  </a:cxn>
                  <a:cxn ang="0">
                    <a:pos x="17" y="132"/>
                  </a:cxn>
                  <a:cxn ang="0">
                    <a:pos x="11" y="114"/>
                  </a:cxn>
                  <a:cxn ang="0">
                    <a:pos x="11" y="114"/>
                  </a:cxn>
                </a:cxnLst>
                <a:rect l="0" t="0" r="r" b="b"/>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lnTo>
                      <a:pt x="11" y="114"/>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n-NZ" dirty="0"/>
              </a:p>
            </p:txBody>
          </p:sp>
          <p:sp>
            <p:nvSpPr>
              <p:cNvPr id="202812" name="Freeform 60"/>
              <p:cNvSpPr>
                <a:spLocks/>
              </p:cNvSpPr>
              <p:nvPr/>
            </p:nvSpPr>
            <p:spPr bwMode="hidden">
              <a:xfrm>
                <a:off x="5489" y="3042"/>
                <a:ext cx="186" cy="210"/>
              </a:xfrm>
              <a:custGeom>
                <a:avLst/>
                <a:gdLst/>
                <a:ahLst/>
                <a:cxnLst>
                  <a:cxn ang="0">
                    <a:pos x="0" y="6"/>
                  </a:cxn>
                  <a:cxn ang="0">
                    <a:pos x="66" y="12"/>
                  </a:cxn>
                  <a:cxn ang="0">
                    <a:pos x="119" y="36"/>
                  </a:cxn>
                  <a:cxn ang="0">
                    <a:pos x="155" y="72"/>
                  </a:cxn>
                  <a:cxn ang="0">
                    <a:pos x="161" y="90"/>
                  </a:cxn>
                  <a:cxn ang="0">
                    <a:pos x="167" y="114"/>
                  </a:cxn>
                  <a:cxn ang="0">
                    <a:pos x="161" y="138"/>
                  </a:cxn>
                  <a:cxn ang="0">
                    <a:pos x="149" y="162"/>
                  </a:cxn>
                  <a:cxn ang="0">
                    <a:pos x="119" y="180"/>
                  </a:cxn>
                  <a:cxn ang="0">
                    <a:pos x="90" y="198"/>
                  </a:cxn>
                  <a:cxn ang="0">
                    <a:pos x="96" y="210"/>
                  </a:cxn>
                  <a:cxn ang="0">
                    <a:pos x="131" y="192"/>
                  </a:cxn>
                  <a:cxn ang="0">
                    <a:pos x="161" y="168"/>
                  </a:cxn>
                  <a:cxn ang="0">
                    <a:pos x="179" y="144"/>
                  </a:cxn>
                  <a:cxn ang="0">
                    <a:pos x="185" y="114"/>
                  </a:cxn>
                  <a:cxn ang="0">
                    <a:pos x="179" y="90"/>
                  </a:cxn>
                  <a:cxn ang="0">
                    <a:pos x="173" y="66"/>
                  </a:cxn>
                  <a:cxn ang="0">
                    <a:pos x="155" y="48"/>
                  </a:cxn>
                  <a:cxn ang="0">
                    <a:pos x="131" y="30"/>
                  </a:cxn>
                  <a:cxn ang="0">
                    <a:pos x="72" y="6"/>
                  </a:cxn>
                  <a:cxn ang="0">
                    <a:pos x="0" y="0"/>
                  </a:cxn>
                  <a:cxn ang="0">
                    <a:pos x="0" y="6"/>
                  </a:cxn>
                  <a:cxn ang="0">
                    <a:pos x="0" y="6"/>
                  </a:cxn>
                  <a:cxn ang="0">
                    <a:pos x="0" y="6"/>
                  </a:cxn>
                </a:cxnLst>
                <a:rect l="0" t="0" r="r" b="b"/>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lnTo>
                      <a:pt x="0" y="6"/>
                    </a:lnTo>
                    <a:lnTo>
                      <a:pt x="0" y="6"/>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n-NZ" dirty="0"/>
              </a:p>
            </p:txBody>
          </p:sp>
          <p:sp>
            <p:nvSpPr>
              <p:cNvPr id="202813" name="Freeform 61"/>
              <p:cNvSpPr>
                <a:spLocks noEditPoints="1"/>
              </p:cNvSpPr>
              <p:nvPr/>
            </p:nvSpPr>
            <p:spPr bwMode="hidden">
              <a:xfrm>
                <a:off x="5345" y="3058"/>
                <a:ext cx="299" cy="186"/>
              </a:xfrm>
              <a:custGeom>
                <a:avLst/>
                <a:gdLst/>
                <a:ahLst/>
                <a:cxnLst>
                  <a:cxn ang="0">
                    <a:pos x="150" y="0"/>
                  </a:cxn>
                  <a:cxn ang="0">
                    <a:pos x="90" y="6"/>
                  </a:cxn>
                  <a:cxn ang="0">
                    <a:pos x="42" y="30"/>
                  </a:cxn>
                  <a:cxn ang="0">
                    <a:pos x="12" y="54"/>
                  </a:cxn>
                  <a:cxn ang="0">
                    <a:pos x="6" y="72"/>
                  </a:cxn>
                  <a:cxn ang="0">
                    <a:pos x="0" y="90"/>
                  </a:cxn>
                  <a:cxn ang="0">
                    <a:pos x="6" y="108"/>
                  </a:cxn>
                  <a:cxn ang="0">
                    <a:pos x="12" y="126"/>
                  </a:cxn>
                  <a:cxn ang="0">
                    <a:pos x="42" y="156"/>
                  </a:cxn>
                  <a:cxn ang="0">
                    <a:pos x="90" y="180"/>
                  </a:cxn>
                  <a:cxn ang="0">
                    <a:pos x="150" y="186"/>
                  </a:cxn>
                  <a:cxn ang="0">
                    <a:pos x="209" y="180"/>
                  </a:cxn>
                  <a:cxn ang="0">
                    <a:pos x="257" y="156"/>
                  </a:cxn>
                  <a:cxn ang="0">
                    <a:pos x="287" y="126"/>
                  </a:cxn>
                  <a:cxn ang="0">
                    <a:pos x="299" y="108"/>
                  </a:cxn>
                  <a:cxn ang="0">
                    <a:pos x="299" y="90"/>
                  </a:cxn>
                  <a:cxn ang="0">
                    <a:pos x="299" y="72"/>
                  </a:cxn>
                  <a:cxn ang="0">
                    <a:pos x="287" y="54"/>
                  </a:cxn>
                  <a:cxn ang="0">
                    <a:pos x="257" y="30"/>
                  </a:cxn>
                  <a:cxn ang="0">
                    <a:pos x="209" y="6"/>
                  </a:cxn>
                  <a:cxn ang="0">
                    <a:pos x="150" y="0"/>
                  </a:cxn>
                  <a:cxn ang="0">
                    <a:pos x="150" y="0"/>
                  </a:cxn>
                  <a:cxn ang="0">
                    <a:pos x="150" y="180"/>
                  </a:cxn>
                  <a:cxn ang="0">
                    <a:pos x="96" y="174"/>
                  </a:cxn>
                  <a:cxn ang="0">
                    <a:pos x="48" y="156"/>
                  </a:cxn>
                  <a:cxn ang="0">
                    <a:pos x="18" y="126"/>
                  </a:cxn>
                  <a:cxn ang="0">
                    <a:pos x="12" y="108"/>
                  </a:cxn>
                  <a:cxn ang="0">
                    <a:pos x="6" y="90"/>
                  </a:cxn>
                  <a:cxn ang="0">
                    <a:pos x="12" y="72"/>
                  </a:cxn>
                  <a:cxn ang="0">
                    <a:pos x="18" y="54"/>
                  </a:cxn>
                  <a:cxn ang="0">
                    <a:pos x="48" y="30"/>
                  </a:cxn>
                  <a:cxn ang="0">
                    <a:pos x="96" y="12"/>
                  </a:cxn>
                  <a:cxn ang="0">
                    <a:pos x="150" y="6"/>
                  </a:cxn>
                  <a:cxn ang="0">
                    <a:pos x="203" y="12"/>
                  </a:cxn>
                  <a:cxn ang="0">
                    <a:pos x="251" y="30"/>
                  </a:cxn>
                  <a:cxn ang="0">
                    <a:pos x="281" y="54"/>
                  </a:cxn>
                  <a:cxn ang="0">
                    <a:pos x="293" y="72"/>
                  </a:cxn>
                  <a:cxn ang="0">
                    <a:pos x="293" y="90"/>
                  </a:cxn>
                  <a:cxn ang="0">
                    <a:pos x="293" y="108"/>
                  </a:cxn>
                  <a:cxn ang="0">
                    <a:pos x="281" y="126"/>
                  </a:cxn>
                  <a:cxn ang="0">
                    <a:pos x="251" y="156"/>
                  </a:cxn>
                  <a:cxn ang="0">
                    <a:pos x="203" y="174"/>
                  </a:cxn>
                  <a:cxn ang="0">
                    <a:pos x="150" y="180"/>
                  </a:cxn>
                  <a:cxn ang="0">
                    <a:pos x="150" y="180"/>
                  </a:cxn>
                </a:cxnLst>
                <a:rect l="0" t="0" r="r" b="b"/>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lnTo>
                      <a:pt x="150" y="180"/>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NZ" dirty="0"/>
              </a:p>
            </p:txBody>
          </p:sp>
          <p:grpSp>
            <p:nvGrpSpPr>
              <p:cNvPr id="202814" name="Group 62"/>
              <p:cNvGrpSpPr>
                <a:grpSpLocks/>
              </p:cNvGrpSpPr>
              <p:nvPr/>
            </p:nvGrpSpPr>
            <p:grpSpPr bwMode="auto">
              <a:xfrm>
                <a:off x="5381" y="3085"/>
                <a:ext cx="227" cy="132"/>
                <a:chOff x="5381" y="3085"/>
                <a:chExt cx="227" cy="132"/>
              </a:xfrm>
            </p:grpSpPr>
            <p:sp>
              <p:nvSpPr>
                <p:cNvPr id="202815" name="Oval 63"/>
                <p:cNvSpPr>
                  <a:spLocks noChangeArrowheads="1"/>
                </p:cNvSpPr>
                <p:nvPr userDrawn="1"/>
              </p:nvSpPr>
              <p:spPr bwMode="hidden">
                <a:xfrm>
                  <a:off x="5381" y="3085"/>
                  <a:ext cx="227" cy="13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endParaRPr lang="en-NZ" dirty="0"/>
                </a:p>
              </p:txBody>
            </p:sp>
            <p:sp>
              <p:nvSpPr>
                <p:cNvPr id="202816" name="Oval 64"/>
                <p:cNvSpPr>
                  <a:spLocks noChangeArrowheads="1"/>
                </p:cNvSpPr>
                <p:nvPr userDrawn="1"/>
              </p:nvSpPr>
              <p:spPr bwMode="hidden">
                <a:xfrm>
                  <a:off x="5403" y="3099"/>
                  <a:ext cx="182" cy="102"/>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endParaRPr lang="en-NZ" dirty="0"/>
                </a:p>
              </p:txBody>
            </p:sp>
            <p:sp>
              <p:nvSpPr>
                <p:cNvPr id="202817" name="Oval 65"/>
                <p:cNvSpPr>
                  <a:spLocks noChangeArrowheads="1"/>
                </p:cNvSpPr>
                <p:nvPr userDrawn="1"/>
              </p:nvSpPr>
              <p:spPr bwMode="hidden">
                <a:xfrm>
                  <a:off x="5431" y="3109"/>
                  <a:ext cx="125" cy="8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endParaRPr lang="en-NZ" dirty="0"/>
                </a:p>
              </p:txBody>
            </p:sp>
            <p:sp>
              <p:nvSpPr>
                <p:cNvPr id="202818" name="Oval 66"/>
                <p:cNvSpPr>
                  <a:spLocks noChangeArrowheads="1"/>
                </p:cNvSpPr>
                <p:nvPr userDrawn="1"/>
              </p:nvSpPr>
              <p:spPr bwMode="hidden">
                <a:xfrm>
                  <a:off x="5458" y="3125"/>
                  <a:ext cx="73" cy="47"/>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endParaRPr lang="en-NZ" dirty="0"/>
                </a:p>
              </p:txBody>
            </p:sp>
          </p:grpSp>
        </p:grpSp>
      </p:grpSp>
      <p:sp>
        <p:nvSpPr>
          <p:cNvPr id="202819" name="Rectangle 67"/>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en-US" smtClean="0"/>
              <a:t>Click to edit Master title style</a:t>
            </a:r>
          </a:p>
        </p:txBody>
      </p:sp>
      <p:sp>
        <p:nvSpPr>
          <p:cNvPr id="202820" name="Rectangle 68"/>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2821" name="Rectangle 69"/>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effectLst>
                  <a:outerShdw blurRad="38100" dist="38100" dir="2700000" algn="tl">
                    <a:srgbClr val="000000"/>
                  </a:outerShdw>
                </a:effectLst>
              </a:defRPr>
            </a:lvl1pPr>
          </a:lstStyle>
          <a:p>
            <a:endParaRPr lang="en-US" dirty="0"/>
          </a:p>
        </p:txBody>
      </p:sp>
      <p:sp>
        <p:nvSpPr>
          <p:cNvPr id="202822" name="Rectangle 70"/>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effectLst>
                  <a:outerShdw blurRad="38100" dist="38100" dir="2700000" algn="tl">
                    <a:srgbClr val="000000"/>
                  </a:outerShdw>
                </a:effectLst>
              </a:defRPr>
            </a:lvl1pPr>
          </a:lstStyle>
          <a:p>
            <a:endParaRPr lang="en-US" dirty="0"/>
          </a:p>
        </p:txBody>
      </p:sp>
      <p:sp>
        <p:nvSpPr>
          <p:cNvPr id="202823" name="Rectangle 71"/>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effectLst>
                  <a:outerShdw blurRad="38100" dist="38100" dir="2700000" algn="tl">
                    <a:srgbClr val="000000"/>
                  </a:outerShdw>
                </a:effectLst>
              </a:defRPr>
            </a:lvl1pPr>
          </a:lstStyle>
          <a:p>
            <a:fld id="{9365BAA6-26A0-4B22-9AAF-C3F631B0F445}" type="slidenum">
              <a:rPr lang="en-US"/>
              <a:pPr/>
              <a:t>‹#›</a:t>
            </a:fld>
            <a:endParaRPr lang="en-US" dirty="0"/>
          </a:p>
        </p:txBody>
      </p:sp>
    </p:spTree>
  </p:cSld>
  <p:clrMap bg1="dk2" tx1="lt1" bg2="dk1" tx2="lt2" accent1="accent1" accent2="accent2" accent3="accent3" accent4="accent4" accent5="accent5" accent6="accent6" hlink="hlink" folHlink="folHlink"/>
  <p:sldLayoutIdLst>
    <p:sldLayoutId id="2147483815" r:id="rId1"/>
    <p:sldLayoutId id="2147483816" r:id="rId2"/>
    <p:sldLayoutId id="2147483817" r:id="rId3"/>
    <p:sldLayoutId id="2147483818" r:id="rId4"/>
    <p:sldLayoutId id="2147483819" r:id="rId5"/>
    <p:sldLayoutId id="2147483820" r:id="rId6"/>
    <p:sldLayoutId id="2147483821" r:id="rId7"/>
    <p:sldLayoutId id="2147483822" r:id="rId8"/>
    <p:sldLayoutId id="2147483823" r:id="rId9"/>
    <p:sldLayoutId id="2147483824" r:id="rId10"/>
    <p:sldLayoutId id="2147483825" r:id="rId11"/>
    <p:sldLayoutId id="2147483826" r:id="rId12"/>
    <p:sldLayoutId id="2147483827" r:id="rId13"/>
  </p:sldLayoutIdLst>
  <p:timing>
    <p:tnLst>
      <p:par>
        <p:cTn id="1" dur="indefinite" restart="never" nodeType="tmRoot"/>
      </p:par>
    </p:tnLst>
  </p:timing>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9pPr>
    </p:titleStyle>
    <p:bodyStyle>
      <a:lvl1pPr marL="342900" indent="-342900" algn="l" rtl="0" fontAlgn="base">
        <a:spcBef>
          <a:spcPct val="20000"/>
        </a:spcBef>
        <a:spcAft>
          <a:spcPct val="0"/>
        </a:spcAft>
        <a:buClr>
          <a:schemeClr val="hlink"/>
        </a:buClr>
        <a:buSzPct val="80000"/>
        <a:buFont typeface="Wingdings" pitchFamily="2" charset="2"/>
        <a:buChar char="Ø"/>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tx2"/>
        </a:buClr>
        <a:buSzPct val="50000"/>
        <a:buFont typeface="Wingdings" pitchFamily="2" charset="2"/>
        <a:buChar char="l"/>
        <a:defRPr sz="2800">
          <a:solidFill>
            <a:schemeClr val="tx1"/>
          </a:solidFill>
          <a:effectLst>
            <a:outerShdw blurRad="38100" dist="38100" dir="2700000" algn="tl">
              <a:srgbClr val="000000"/>
            </a:outerShdw>
          </a:effectLst>
          <a:latin typeface="+mn-lt"/>
          <a:cs typeface="+mn-cs"/>
        </a:defRPr>
      </a:lvl2pPr>
      <a:lvl3pPr marL="1143000" indent="-228600" algn="l" rtl="0" fontAlgn="base">
        <a:spcBef>
          <a:spcPct val="20000"/>
        </a:spcBef>
        <a:spcAft>
          <a:spcPct val="0"/>
        </a:spcAft>
        <a:buClr>
          <a:schemeClr val="accent2"/>
        </a:buClr>
        <a:buChar char="•"/>
        <a:defRPr sz="2400">
          <a:solidFill>
            <a:schemeClr val="tx1"/>
          </a:solidFill>
          <a:effectLst>
            <a:outerShdw blurRad="38100" dist="38100" dir="2700000" algn="tl">
              <a:srgbClr val="000000"/>
            </a:outerShdw>
          </a:effectLst>
          <a:latin typeface="+mn-lt"/>
          <a:cs typeface="+mn-cs"/>
        </a:defRPr>
      </a:lvl3pPr>
      <a:lvl4pPr marL="1600200" indent="-228600" algn="l" rtl="0" fontAlgn="base">
        <a:spcBef>
          <a:spcPct val="20000"/>
        </a:spcBef>
        <a:spcAft>
          <a:spcPct val="0"/>
        </a:spcAft>
        <a:buClr>
          <a:schemeClr val="folHlink"/>
        </a:buClr>
        <a:buSzPct val="50000"/>
        <a:buFont typeface="Wingdings" pitchFamily="2" charset="2"/>
        <a:buChar char="l"/>
        <a:defRPr sz="2000">
          <a:solidFill>
            <a:schemeClr val="tx1"/>
          </a:solidFill>
          <a:effectLst>
            <a:outerShdw blurRad="38100" dist="38100" dir="2700000" algn="tl">
              <a:srgbClr val="000000"/>
            </a:outerShdw>
          </a:effectLst>
          <a:latin typeface="+mn-lt"/>
          <a:cs typeface="+mn-cs"/>
        </a:defRPr>
      </a:lvl4pPr>
      <a:lvl5pPr marL="20574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cs typeface="+mn-cs"/>
        </a:defRPr>
      </a:lvl5pPr>
      <a:lvl6pPr marL="25146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cs typeface="+mn-cs"/>
        </a:defRPr>
      </a:lvl6pPr>
      <a:lvl7pPr marL="29718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cs typeface="+mn-cs"/>
        </a:defRPr>
      </a:lvl7pPr>
      <a:lvl8pPr marL="34290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cs typeface="+mn-cs"/>
        </a:defRPr>
      </a:lvl8pPr>
      <a:lvl9pPr marL="38862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3.jpeg"/><Relationship Id="rId5" Type="http://schemas.openxmlformats.org/officeDocument/2006/relationships/image" Target="../media/image2.jpeg"/><Relationship Id="rId4" Type="http://schemas.openxmlformats.org/officeDocument/2006/relationships/hyperlink" Target="http://www.google.co.nz/url?sa=i&amp;source=images&amp;cd=&amp;cad=rja&amp;docid=25YHbqVlzY21EM&amp;tbnid=dIpx9V5OHR1HLM:&amp;ved=0CAgQjRwwAA&amp;url=http://www.evidencetobelieve.net/the_holy_trinity.htm&amp;ei=L8RDUbkNycaRBZy6gMgE&amp;psig=AFQjCNEPR44dQ6mXMVslIqk9LpkGSZ2Y_g&amp;ust=1363482031034678"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hyperlink" Target="http://en.wikipedia.org/wiki/Canaanite_languages"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sz="quarter"/>
          </p:nvPr>
        </p:nvSpPr>
        <p:spPr>
          <a:xfrm>
            <a:off x="468313" y="1"/>
            <a:ext cx="7772400" cy="908720"/>
          </a:xfrm>
        </p:spPr>
        <p:txBody>
          <a:bodyPr/>
          <a:lstStyle/>
          <a:p>
            <a:r>
              <a:rPr lang="en-US" dirty="0" smtClean="0"/>
              <a:t>Today’s Quiz </a:t>
            </a:r>
            <a:endParaRPr lang="en-US" dirty="0"/>
          </a:p>
        </p:txBody>
      </p:sp>
      <p:sp>
        <p:nvSpPr>
          <p:cNvPr id="3075" name="Rectangle 3"/>
          <p:cNvSpPr>
            <a:spLocks noGrp="1" noChangeArrowheads="1"/>
          </p:cNvSpPr>
          <p:nvPr>
            <p:ph type="subTitle" sz="quarter" idx="1"/>
          </p:nvPr>
        </p:nvSpPr>
        <p:spPr>
          <a:xfrm>
            <a:off x="899592" y="908720"/>
            <a:ext cx="7993062" cy="5949280"/>
          </a:xfrm>
        </p:spPr>
        <p:txBody>
          <a:bodyPr/>
          <a:lstStyle/>
          <a:p>
            <a:pPr marL="514350" indent="-514350" algn="l">
              <a:buFont typeface="+mj-lt"/>
              <a:buAutoNum type="arabicPeriod"/>
            </a:pPr>
            <a:r>
              <a:rPr lang="en-US" sz="2400" b="1" dirty="0" smtClean="0"/>
              <a:t>Emad’s Quiz (Gospels were written sometimes after Christ ascension?</a:t>
            </a:r>
          </a:p>
          <a:p>
            <a:pPr marL="514350" indent="-514350" algn="l">
              <a:buFont typeface="+mj-lt"/>
              <a:buAutoNum type="arabicPeriod"/>
            </a:pPr>
            <a:r>
              <a:rPr lang="en-US" sz="2400" b="1" dirty="0" smtClean="0"/>
              <a:t>Who is St Matthew?</a:t>
            </a:r>
          </a:p>
          <a:p>
            <a:pPr marL="514350" indent="-514350" algn="l">
              <a:buFont typeface="+mj-lt"/>
              <a:buAutoNum type="arabicPeriod"/>
            </a:pPr>
            <a:r>
              <a:rPr lang="en-US" sz="2400" b="1" dirty="0" smtClean="0"/>
              <a:t>What made us believe that St Matthew wrote to the Jews?; What are the points (statements) of St Matthew’s Gospel that confirm he wrote to the Hebrew/Jews?</a:t>
            </a:r>
          </a:p>
          <a:p>
            <a:pPr marL="514350" indent="-514350" algn="l">
              <a:buFont typeface="+mj-lt"/>
              <a:buAutoNum type="arabicPeriod"/>
            </a:pPr>
            <a:r>
              <a:rPr lang="en-US" sz="2400" b="1" dirty="0" smtClean="0"/>
              <a:t>Did our Lord speak Hebrew or Aramaic?</a:t>
            </a:r>
          </a:p>
          <a:p>
            <a:pPr marL="514350" indent="-514350" algn="l">
              <a:buFont typeface="+mj-lt"/>
              <a:buAutoNum type="arabicPeriod"/>
            </a:pPr>
            <a:r>
              <a:rPr lang="en-US" sz="2400" b="1" dirty="0" smtClean="0"/>
              <a:t>What is the Purpose (Central Aspects) of St Matthew’s Gospel?</a:t>
            </a:r>
          </a:p>
          <a:p>
            <a:pPr marL="457200" indent="-457200" algn="l"/>
            <a:endParaRPr lang="en-NZ" sz="1600" b="1" dirty="0" smtClean="0"/>
          </a:p>
          <a:p>
            <a:pPr marL="457200" indent="-457200" algn="l"/>
            <a:endParaRPr lang="en-US" sz="1500" b="1" dirty="0"/>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610" name="Rectangle 2"/>
          <p:cNvSpPr>
            <a:spLocks noGrp="1" noChangeArrowheads="1"/>
          </p:cNvSpPr>
          <p:nvPr>
            <p:ph type="title"/>
          </p:nvPr>
        </p:nvSpPr>
        <p:spPr/>
        <p:txBody>
          <a:bodyPr/>
          <a:lstStyle/>
          <a:p>
            <a:r>
              <a:rPr lang="en-US" sz="4000" b="1" dirty="0" smtClean="0"/>
              <a:t>Addressees? (</a:t>
            </a:r>
            <a:r>
              <a:rPr lang="en-US" sz="4000" dirty="0" smtClean="0"/>
              <a:t>the </a:t>
            </a:r>
            <a:r>
              <a:rPr lang="en-US" sz="4000" dirty="0"/>
              <a:t>Jews) </a:t>
            </a:r>
            <a:br>
              <a:rPr lang="en-US" sz="4000" dirty="0"/>
            </a:br>
            <a:endParaRPr lang="en-US" sz="4000" dirty="0"/>
          </a:p>
        </p:txBody>
      </p:sp>
      <p:sp>
        <p:nvSpPr>
          <p:cNvPr id="324611" name="Rectangle 3"/>
          <p:cNvSpPr>
            <a:spLocks noGrp="1" noChangeArrowheads="1"/>
          </p:cNvSpPr>
          <p:nvPr>
            <p:ph idx="1"/>
          </p:nvPr>
        </p:nvSpPr>
        <p:spPr>
          <a:xfrm>
            <a:off x="539552" y="1052736"/>
            <a:ext cx="8229600" cy="5649491"/>
          </a:xfrm>
        </p:spPr>
        <p:txBody>
          <a:bodyPr/>
          <a:lstStyle/>
          <a:p>
            <a:pPr>
              <a:lnSpc>
                <a:spcPct val="90000"/>
              </a:lnSpc>
              <a:buNone/>
            </a:pPr>
            <a:r>
              <a:rPr lang="en-US" sz="2400" b="1" dirty="0" smtClean="0"/>
              <a:t>The following points confirm that St Matthew wrote to the Hebrew/Jews :</a:t>
            </a:r>
          </a:p>
          <a:p>
            <a:pPr marL="457200" indent="-457200">
              <a:lnSpc>
                <a:spcPct val="90000"/>
              </a:lnSpc>
              <a:buFont typeface="+mj-lt"/>
              <a:buAutoNum type="arabicPeriod"/>
            </a:pPr>
            <a:r>
              <a:rPr lang="en-US" sz="2100" b="1" dirty="0" smtClean="0"/>
              <a:t>The </a:t>
            </a:r>
            <a:r>
              <a:rPr lang="en-US" sz="2100" b="1" dirty="0">
                <a:solidFill>
                  <a:srgbClr val="00B050"/>
                </a:solidFill>
              </a:rPr>
              <a:t>genealogy</a:t>
            </a:r>
            <a:r>
              <a:rPr lang="en-US" sz="2100" b="1" dirty="0"/>
              <a:t> of Christ</a:t>
            </a:r>
            <a:r>
              <a:rPr lang="en-US" sz="2100" b="1" dirty="0" smtClean="0"/>
              <a:t>: </a:t>
            </a:r>
            <a:r>
              <a:rPr lang="en-US" sz="2100" b="1" dirty="0" smtClean="0">
                <a:solidFill>
                  <a:srgbClr val="00B050"/>
                </a:solidFill>
              </a:rPr>
              <a:t>Abraham </a:t>
            </a:r>
            <a:r>
              <a:rPr lang="en-NZ" sz="2100" b="1" dirty="0" smtClean="0">
                <a:solidFill>
                  <a:srgbClr val="00B050"/>
                </a:solidFill>
              </a:rPr>
              <a:t>→ David → C</a:t>
            </a:r>
            <a:r>
              <a:rPr lang="en-US" sz="2100" b="1" dirty="0" smtClean="0">
                <a:solidFill>
                  <a:srgbClr val="00B050"/>
                </a:solidFill>
              </a:rPr>
              <a:t>hrist</a:t>
            </a:r>
            <a:r>
              <a:rPr lang="en-US" sz="2100" b="1" dirty="0" smtClean="0"/>
              <a:t>; Messiah the inheritor of king David </a:t>
            </a:r>
            <a:r>
              <a:rPr lang="en-US" sz="2100" b="1" dirty="0"/>
              <a:t>&amp; of Abraham through whom God gave the promises to the </a:t>
            </a:r>
            <a:r>
              <a:rPr lang="en-US" sz="2100" b="1" dirty="0" smtClean="0"/>
              <a:t>Hebrews.</a:t>
            </a:r>
          </a:p>
          <a:p>
            <a:pPr marL="457200" indent="-457200">
              <a:lnSpc>
                <a:spcPct val="90000"/>
              </a:lnSpc>
              <a:buFont typeface="+mj-lt"/>
              <a:buAutoNum type="arabicPeriod"/>
            </a:pPr>
            <a:r>
              <a:rPr lang="en-US" sz="2100" b="1" dirty="0" smtClean="0"/>
              <a:t>Recorded our lord </a:t>
            </a:r>
            <a:r>
              <a:rPr lang="en-US" sz="2100" b="1" dirty="0" smtClean="0">
                <a:solidFill>
                  <a:srgbClr val="00B050"/>
                </a:solidFill>
              </a:rPr>
              <a:t>Christ visit to Egypt</a:t>
            </a:r>
            <a:r>
              <a:rPr lang="en-US" sz="2100" b="1" dirty="0" smtClean="0"/>
              <a:t>; went to Egypt and </a:t>
            </a:r>
            <a:r>
              <a:rPr lang="en-US" sz="2100" b="1" dirty="0"/>
              <a:t>came back to Israel as a continuation of the traditional history of the Israelites </a:t>
            </a:r>
            <a:r>
              <a:rPr lang="en-US" sz="2100" b="1" dirty="0" smtClean="0"/>
              <a:t>(came out of Egypt </a:t>
            </a:r>
            <a:r>
              <a:rPr lang="en-US" sz="2100" b="1" dirty="0"/>
              <a:t>under Mosses </a:t>
            </a:r>
            <a:r>
              <a:rPr lang="en-US" sz="2100" b="1" dirty="0" smtClean="0"/>
              <a:t>leadership).</a:t>
            </a:r>
          </a:p>
          <a:p>
            <a:pPr marL="457200" indent="-457200">
              <a:lnSpc>
                <a:spcPct val="90000"/>
              </a:lnSpc>
              <a:buFont typeface="+mj-lt"/>
              <a:buAutoNum type="arabicPeriod"/>
            </a:pPr>
            <a:r>
              <a:rPr lang="en-US" sz="2100" b="1" dirty="0" smtClean="0"/>
              <a:t>Written in a perfect way to proof that Christ you have seen is the object of the </a:t>
            </a:r>
            <a:r>
              <a:rPr lang="en-US" sz="2100" b="1" dirty="0" smtClean="0">
                <a:solidFill>
                  <a:srgbClr val="00B050"/>
                </a:solidFill>
              </a:rPr>
              <a:t>Old Testament </a:t>
            </a:r>
            <a:r>
              <a:rPr lang="en-US" sz="2100" b="1" dirty="0" smtClean="0"/>
              <a:t>prophecies; quoting and referring to the Old Teasthe especially the book of Isaiah. </a:t>
            </a:r>
          </a:p>
          <a:p>
            <a:pPr marL="457200" indent="-457200">
              <a:lnSpc>
                <a:spcPct val="90000"/>
              </a:lnSpc>
              <a:buFont typeface="+mj-lt"/>
              <a:buAutoNum type="arabicPeriod"/>
            </a:pPr>
            <a:r>
              <a:rPr lang="en-US" sz="2100" b="1" dirty="0" smtClean="0"/>
              <a:t>Talks about the Pharisees, Sadducees, Scribes, Jerusalem, Jewish Priesthood, &amp; Jewish Traditions, more than the other gospels. (See Mat.5:35/ 23:20, 21/&amp; 24:15)</a:t>
            </a:r>
          </a:p>
          <a:p>
            <a:pPr marL="457200" indent="-457200">
              <a:lnSpc>
                <a:spcPct val="90000"/>
              </a:lnSpc>
              <a:buFont typeface="+mj-lt"/>
              <a:buAutoNum type="arabicPeriod"/>
            </a:pPr>
            <a:r>
              <a:rPr lang="en-US" sz="2100" b="1" dirty="0" smtClean="0"/>
              <a:t>Emphasises on the </a:t>
            </a:r>
            <a:r>
              <a:rPr lang="en-US" sz="2100" b="1" dirty="0" smtClean="0">
                <a:solidFill>
                  <a:srgbClr val="00B050"/>
                </a:solidFill>
              </a:rPr>
              <a:t>traditions and rituals of the Jews </a:t>
            </a:r>
            <a:r>
              <a:rPr lang="en-US" sz="2100" b="1" dirty="0" smtClean="0"/>
              <a:t>and what was Christ reaction to these …..!</a:t>
            </a:r>
            <a:endParaRPr lang="en-US" sz="2100" b="1" dirty="0"/>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83" name="Rectangle 3"/>
          <p:cNvSpPr>
            <a:spLocks noGrp="1" noChangeArrowheads="1"/>
          </p:cNvSpPr>
          <p:nvPr>
            <p:ph idx="1"/>
          </p:nvPr>
        </p:nvSpPr>
        <p:spPr>
          <a:xfrm>
            <a:off x="0" y="188640"/>
            <a:ext cx="8697144" cy="6486203"/>
          </a:xfrm>
        </p:spPr>
        <p:txBody>
          <a:bodyPr/>
          <a:lstStyle/>
          <a:p>
            <a:pPr>
              <a:lnSpc>
                <a:spcPct val="80000"/>
              </a:lnSpc>
            </a:pPr>
            <a:r>
              <a:rPr lang="en-US" sz="2800" b="1" dirty="0" smtClean="0"/>
              <a:t>The only Gospel records the followings: </a:t>
            </a:r>
          </a:p>
          <a:p>
            <a:pPr marL="457200" indent="-457200">
              <a:lnSpc>
                <a:spcPct val="80000"/>
              </a:lnSpc>
              <a:buFont typeface="Wingdings" pitchFamily="2" charset="2"/>
              <a:buChar char="v"/>
            </a:pPr>
            <a:r>
              <a:rPr lang="en-US" sz="2400" b="1" dirty="0" smtClean="0"/>
              <a:t>The </a:t>
            </a:r>
            <a:r>
              <a:rPr lang="en-US" sz="2400" b="1" dirty="0"/>
              <a:t>star to the Magi</a:t>
            </a:r>
            <a:r>
              <a:rPr lang="en-US" sz="2400" b="1" dirty="0" smtClean="0"/>
              <a:t>,</a:t>
            </a:r>
          </a:p>
          <a:p>
            <a:pPr marL="457200" indent="-457200">
              <a:lnSpc>
                <a:spcPct val="80000"/>
              </a:lnSpc>
              <a:buFont typeface="Wingdings" pitchFamily="2" charset="2"/>
              <a:buChar char="v"/>
            </a:pPr>
            <a:r>
              <a:rPr lang="en-US" sz="2400" b="1" dirty="0" smtClean="0"/>
              <a:t>The trip (flight) of our lord Jesus </a:t>
            </a:r>
            <a:r>
              <a:rPr lang="en-US" sz="2400" b="1" dirty="0"/>
              <a:t>to Egypt</a:t>
            </a:r>
            <a:r>
              <a:rPr lang="en-US" sz="2400" b="1" dirty="0" smtClean="0"/>
              <a:t>,</a:t>
            </a:r>
          </a:p>
          <a:p>
            <a:pPr marL="457200" indent="-457200">
              <a:lnSpc>
                <a:spcPct val="80000"/>
              </a:lnSpc>
              <a:buFont typeface="Wingdings" pitchFamily="2" charset="2"/>
              <a:buChar char="v"/>
            </a:pPr>
            <a:r>
              <a:rPr lang="en-US" sz="2400" b="1" dirty="0" smtClean="0"/>
              <a:t>The </a:t>
            </a:r>
            <a:r>
              <a:rPr lang="en-US" sz="2400" b="1" dirty="0"/>
              <a:t>slaughter of Bethlehem children by King </a:t>
            </a:r>
            <a:r>
              <a:rPr lang="en-US" sz="2400" b="1" dirty="0" smtClean="0"/>
              <a:t>Herod</a:t>
            </a:r>
          </a:p>
          <a:p>
            <a:pPr marL="457200" indent="-457200">
              <a:lnSpc>
                <a:spcPct val="80000"/>
              </a:lnSpc>
              <a:buFont typeface="Wingdings" pitchFamily="2" charset="2"/>
              <a:buChar char="v"/>
            </a:pPr>
            <a:r>
              <a:rPr lang="en-US" sz="2400" b="1" dirty="0" smtClean="0"/>
              <a:t>The </a:t>
            </a:r>
            <a:r>
              <a:rPr lang="en-US" sz="2400" b="1" dirty="0"/>
              <a:t>woes that Christ poured on the Scribes &amp; the Pharisees, </a:t>
            </a:r>
            <a:endParaRPr lang="en-US" sz="2400" b="1" dirty="0" smtClean="0"/>
          </a:p>
          <a:p>
            <a:pPr marL="457200" indent="-457200">
              <a:lnSpc>
                <a:spcPct val="80000"/>
              </a:lnSpc>
              <a:buFont typeface="Wingdings" pitchFamily="2" charset="2"/>
              <a:buChar char="v"/>
            </a:pPr>
            <a:r>
              <a:rPr lang="en-US" sz="2400" b="1" dirty="0" smtClean="0"/>
              <a:t>The </a:t>
            </a:r>
            <a:r>
              <a:rPr lang="en-US" sz="2400" b="1" dirty="0"/>
              <a:t>parable of the ten </a:t>
            </a:r>
            <a:r>
              <a:rPr lang="en-US" sz="2400" b="1" dirty="0" smtClean="0"/>
              <a:t>virgins; which was a Jewish wedding tradition,</a:t>
            </a:r>
          </a:p>
          <a:p>
            <a:pPr marL="457200" indent="-457200">
              <a:lnSpc>
                <a:spcPct val="80000"/>
              </a:lnSpc>
              <a:buFont typeface="Wingdings" pitchFamily="2" charset="2"/>
              <a:buChar char="v"/>
            </a:pPr>
            <a:r>
              <a:rPr lang="en-US" sz="2400" b="1" dirty="0" smtClean="0">
                <a:solidFill>
                  <a:srgbClr val="00B050"/>
                </a:solidFill>
              </a:rPr>
              <a:t>Pilate’</a:t>
            </a:r>
            <a:r>
              <a:rPr lang="en-US" sz="2400" b="1" dirty="0" smtClean="0"/>
              <a:t>s </a:t>
            </a:r>
            <a:r>
              <a:rPr lang="en-US" sz="2400" b="1" dirty="0"/>
              <a:t>wife dream regarding the crucifixion of </a:t>
            </a:r>
            <a:r>
              <a:rPr lang="en-US" sz="2400" b="1" dirty="0" smtClean="0"/>
              <a:t>Christ,</a:t>
            </a:r>
          </a:p>
          <a:p>
            <a:pPr marL="457200" indent="-457200">
              <a:lnSpc>
                <a:spcPct val="80000"/>
              </a:lnSpc>
              <a:buFont typeface="Wingdings" pitchFamily="2" charset="2"/>
              <a:buChar char="v"/>
            </a:pPr>
            <a:r>
              <a:rPr lang="en-US" sz="2400" b="1" dirty="0" smtClean="0"/>
              <a:t>The </a:t>
            </a:r>
            <a:r>
              <a:rPr lang="en-US" sz="2400" b="1" dirty="0"/>
              <a:t>resurrection of some of the </a:t>
            </a:r>
            <a:r>
              <a:rPr lang="en-US" sz="2400" b="1" dirty="0" smtClean="0"/>
              <a:t>dead (holy </a:t>
            </a:r>
            <a:r>
              <a:rPr lang="en-US" sz="2400" b="1" dirty="0"/>
              <a:t>men of </a:t>
            </a:r>
            <a:r>
              <a:rPr lang="en-US" sz="2400" b="1" dirty="0" smtClean="0"/>
              <a:t>God) when </a:t>
            </a:r>
            <a:r>
              <a:rPr lang="en-US" sz="2400" b="1" dirty="0"/>
              <a:t>Christ </a:t>
            </a:r>
            <a:r>
              <a:rPr lang="en-US" sz="2400" b="1" dirty="0" smtClean="0"/>
              <a:t>died; they appeared to </a:t>
            </a:r>
            <a:r>
              <a:rPr lang="en-US" sz="2400" b="1" dirty="0"/>
              <a:t>many after Christ’s Resurrection</a:t>
            </a:r>
            <a:r>
              <a:rPr lang="en-US" sz="2400" b="1" dirty="0" smtClean="0"/>
              <a:t>,</a:t>
            </a:r>
          </a:p>
          <a:p>
            <a:pPr marL="457200" indent="-457200">
              <a:lnSpc>
                <a:spcPct val="80000"/>
              </a:lnSpc>
              <a:buFont typeface="Wingdings" pitchFamily="2" charset="2"/>
              <a:buChar char="v"/>
            </a:pPr>
            <a:r>
              <a:rPr lang="en-US" sz="2400" b="1" dirty="0" smtClean="0"/>
              <a:t>The </a:t>
            </a:r>
            <a:r>
              <a:rPr lang="en-US" sz="2400" b="1" dirty="0"/>
              <a:t>bribe given by the Jewish leaders to the keepers of Christ’s </a:t>
            </a:r>
            <a:r>
              <a:rPr lang="en-US" sz="2400" b="1" dirty="0" smtClean="0"/>
              <a:t>tomb </a:t>
            </a:r>
            <a:r>
              <a:rPr lang="en-US" sz="2400" b="1" dirty="0"/>
              <a:t>so that they will lie &amp; claim </a:t>
            </a:r>
            <a:r>
              <a:rPr lang="en-US" sz="2400" b="1" dirty="0" smtClean="0"/>
              <a:t>that the </a:t>
            </a:r>
            <a:r>
              <a:rPr lang="en-US" sz="2400" b="1" dirty="0"/>
              <a:t>disciples stole Christ’s body </a:t>
            </a:r>
            <a:r>
              <a:rPr lang="en-US" sz="2400" b="1" dirty="0" smtClean="0"/>
              <a:t>at night </a:t>
            </a:r>
            <a:r>
              <a:rPr lang="en-US" sz="2400" b="1" dirty="0"/>
              <a:t>while they were asleep</a:t>
            </a:r>
            <a:r>
              <a:rPr lang="en-US" sz="2400" b="1" dirty="0" smtClean="0"/>
              <a:t>,</a:t>
            </a:r>
          </a:p>
          <a:p>
            <a:pPr marL="457200" indent="-457200">
              <a:lnSpc>
                <a:spcPct val="80000"/>
              </a:lnSpc>
              <a:buFont typeface="Wingdings" pitchFamily="2" charset="2"/>
              <a:buChar char="v"/>
            </a:pPr>
            <a:r>
              <a:rPr lang="en-US" sz="2400" b="1" dirty="0" smtClean="0"/>
              <a:t>And many </a:t>
            </a:r>
            <a:r>
              <a:rPr lang="en-US" sz="2400" b="1" dirty="0"/>
              <a:t>other similar incidents that get the </a:t>
            </a:r>
            <a:r>
              <a:rPr lang="en-US" sz="2400" b="1" dirty="0" smtClean="0"/>
              <a:t>attention </a:t>
            </a:r>
            <a:r>
              <a:rPr lang="en-US" sz="2400" b="1" dirty="0"/>
              <a:t>of the Jews to whom he wrote his gospel. </a:t>
            </a:r>
          </a:p>
          <a:p>
            <a:pPr>
              <a:lnSpc>
                <a:spcPct val="80000"/>
              </a:lnSpc>
            </a:pPr>
            <a:endParaRPr lang="en-US" sz="2400" dirty="0"/>
          </a:p>
        </p:txBody>
      </p:sp>
      <p:pic>
        <p:nvPicPr>
          <p:cNvPr id="5" name="Picture 4"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754" name="Rectangle 2"/>
          <p:cNvSpPr>
            <a:spLocks noGrp="1" noChangeArrowheads="1"/>
          </p:cNvSpPr>
          <p:nvPr>
            <p:ph type="title"/>
          </p:nvPr>
        </p:nvSpPr>
        <p:spPr>
          <a:xfrm>
            <a:off x="457200" y="0"/>
            <a:ext cx="8229600" cy="1268759"/>
          </a:xfrm>
        </p:spPr>
        <p:txBody>
          <a:bodyPr/>
          <a:lstStyle/>
          <a:p>
            <a:r>
              <a:rPr lang="en-US" b="1" dirty="0" smtClean="0"/>
              <a:t>Addressees? (</a:t>
            </a:r>
            <a:r>
              <a:rPr lang="en-US" dirty="0" smtClean="0"/>
              <a:t>the Jews)</a:t>
            </a:r>
            <a:br>
              <a:rPr lang="en-US" dirty="0" smtClean="0"/>
            </a:br>
            <a:r>
              <a:rPr lang="en-US" dirty="0" smtClean="0"/>
              <a:t> </a:t>
            </a:r>
            <a:endParaRPr lang="en-US" dirty="0"/>
          </a:p>
        </p:txBody>
      </p:sp>
      <p:sp>
        <p:nvSpPr>
          <p:cNvPr id="330755" name="Rectangle 3"/>
          <p:cNvSpPr>
            <a:spLocks noGrp="1" noChangeArrowheads="1"/>
          </p:cNvSpPr>
          <p:nvPr>
            <p:ph idx="1"/>
          </p:nvPr>
        </p:nvSpPr>
        <p:spPr>
          <a:xfrm>
            <a:off x="0" y="836712"/>
            <a:ext cx="8892480" cy="6021288"/>
          </a:xfrm>
        </p:spPr>
        <p:txBody>
          <a:bodyPr/>
          <a:lstStyle/>
          <a:p>
            <a:pPr marL="609600" indent="-609600">
              <a:buNone/>
            </a:pPr>
            <a:r>
              <a:rPr lang="en-US" sz="2800" b="1" dirty="0" smtClean="0"/>
              <a:t>The following points confirm that St Matthew wrote to the Hebrew/Jews …. continued:</a:t>
            </a:r>
          </a:p>
          <a:p>
            <a:pPr marL="609600" indent="-609600">
              <a:buFont typeface="+mj-lt"/>
              <a:buAutoNum type="arabicPeriod" startAt="6"/>
            </a:pPr>
            <a:r>
              <a:rPr lang="en-US" sz="2000" b="1" dirty="0" smtClean="0"/>
              <a:t>St Matthew </a:t>
            </a:r>
            <a:r>
              <a:rPr lang="en-US" sz="2000" b="1" dirty="0">
                <a:solidFill>
                  <a:srgbClr val="FF0000"/>
                </a:solidFill>
              </a:rPr>
              <a:t>did not </a:t>
            </a:r>
            <a:r>
              <a:rPr lang="en-US" sz="2000" b="1" dirty="0" smtClean="0">
                <a:solidFill>
                  <a:srgbClr val="FF0000"/>
                </a:solidFill>
              </a:rPr>
              <a:t> (P35) </a:t>
            </a:r>
            <a:r>
              <a:rPr lang="en-US" sz="2000" b="1" dirty="0" smtClean="0"/>
              <a:t>explain the Jewish </a:t>
            </a:r>
            <a:r>
              <a:rPr lang="en-US" sz="2000" b="1" dirty="0"/>
              <a:t>traditions &amp; </a:t>
            </a:r>
            <a:r>
              <a:rPr lang="en-US" sz="2000" b="1" dirty="0" smtClean="0"/>
              <a:t>customs like </a:t>
            </a:r>
            <a:r>
              <a:rPr lang="en-US" sz="2000" b="1" dirty="0"/>
              <a:t>the other evangelists did, because he wrote to </a:t>
            </a:r>
            <a:r>
              <a:rPr lang="en-US" sz="2000" b="1" dirty="0" smtClean="0"/>
              <a:t>Jews who </a:t>
            </a:r>
            <a:r>
              <a:rPr lang="en-US" sz="2000" b="1" dirty="0"/>
              <a:t>are </a:t>
            </a:r>
            <a:r>
              <a:rPr lang="en-US" sz="2000" b="1" dirty="0" smtClean="0"/>
              <a:t>familiar </a:t>
            </a:r>
            <a:r>
              <a:rPr lang="en-US" sz="2000" b="1" dirty="0"/>
              <a:t>of </a:t>
            </a:r>
            <a:r>
              <a:rPr lang="en-US" sz="2000" b="1" dirty="0" smtClean="0"/>
              <a:t>(</a:t>
            </a:r>
            <a:r>
              <a:rPr lang="en-US" sz="2000" b="1" dirty="0" smtClean="0">
                <a:solidFill>
                  <a:schemeClr val="hlink"/>
                </a:solidFill>
              </a:rPr>
              <a:t>Passover</a:t>
            </a:r>
            <a:r>
              <a:rPr lang="en-US" sz="2000" b="1" dirty="0">
                <a:solidFill>
                  <a:schemeClr val="hlink"/>
                </a:solidFill>
              </a:rPr>
              <a:t>, Holy City, Raca (fool), Korban (gift</a:t>
            </a:r>
            <a:r>
              <a:rPr lang="en-US" sz="2000" b="1" dirty="0" smtClean="0">
                <a:solidFill>
                  <a:schemeClr val="hlink"/>
                </a:solidFill>
              </a:rPr>
              <a:t>).</a:t>
            </a:r>
            <a:endParaRPr lang="en-US" sz="2000" b="1" dirty="0">
              <a:solidFill>
                <a:schemeClr val="hlink"/>
              </a:solidFill>
            </a:endParaRPr>
          </a:p>
          <a:p>
            <a:pPr marL="609600" indent="-609600">
              <a:buFont typeface="+mj-lt"/>
              <a:buAutoNum type="arabicPeriod" startAt="5"/>
            </a:pPr>
            <a:r>
              <a:rPr lang="en-US" sz="2000" b="1" dirty="0" smtClean="0"/>
              <a:t>Instead portrayed Christ as </a:t>
            </a:r>
            <a:r>
              <a:rPr lang="en-US" sz="2000" b="1" dirty="0"/>
              <a:t>a fulfillment &amp; completion of the </a:t>
            </a:r>
            <a:r>
              <a:rPr lang="en-US" sz="2000" b="1" dirty="0" smtClean="0"/>
              <a:t>Old Testament (prophecies).</a:t>
            </a:r>
          </a:p>
          <a:p>
            <a:pPr marL="609600" indent="-609600">
              <a:buFont typeface="+mj-lt"/>
              <a:buAutoNum type="arabicPeriod" startAt="5"/>
            </a:pPr>
            <a:r>
              <a:rPr lang="en-US" sz="2000" b="1" dirty="0" smtClean="0"/>
              <a:t>He is the only evangelist recorded the statement made by Christ when He said to the Canaanite women, “I was not sent except to the </a:t>
            </a:r>
            <a:r>
              <a:rPr lang="en-US" sz="2000" b="1" dirty="0" smtClean="0">
                <a:solidFill>
                  <a:schemeClr val="hlink"/>
                </a:solidFill>
              </a:rPr>
              <a:t>lost sheep of the house of Israel</a:t>
            </a:r>
            <a:r>
              <a:rPr lang="en-US" sz="2000" b="1" dirty="0" smtClean="0"/>
              <a:t>.”</a:t>
            </a:r>
          </a:p>
          <a:p>
            <a:pPr marL="609600" indent="-609600">
              <a:buFont typeface="+mj-lt"/>
              <a:buAutoNum type="arabicPeriod" startAt="5"/>
            </a:pPr>
            <a:r>
              <a:rPr lang="en-US" sz="2000" b="1" dirty="0" smtClean="0"/>
              <a:t>He mentioned: </a:t>
            </a:r>
          </a:p>
          <a:p>
            <a:pPr marL="609600" indent="-609600">
              <a:buFont typeface="+mj-lt"/>
              <a:buAutoNum type="alphaLcPeriod"/>
            </a:pPr>
            <a:r>
              <a:rPr lang="en-US" sz="2000" b="1" dirty="0" smtClean="0"/>
              <a:t>The 3 main corner-stones of the Jewish worship (Charitable deeds, prayer &amp; fasting, in 6:1, 5 &amp; 16).</a:t>
            </a:r>
          </a:p>
          <a:p>
            <a:pPr marL="609600" indent="-609600">
              <a:buFont typeface="+mj-lt"/>
              <a:buAutoNum type="alphaLcPeriod"/>
            </a:pPr>
            <a:r>
              <a:rPr lang="en-US" sz="2000" b="1" dirty="0" smtClean="0"/>
              <a:t>The Temple Tax (in 17:24-27) and Tithes in (23:23).</a:t>
            </a:r>
          </a:p>
          <a:p>
            <a:pPr marL="609600" indent="-609600">
              <a:buFont typeface="+mj-lt"/>
              <a:buAutoNum type="alphaLcPeriod"/>
            </a:pPr>
            <a:r>
              <a:rPr lang="en-US" sz="2000" b="1" dirty="0" smtClean="0"/>
              <a:t>The washing of hands as action of purification from blood (in 27:24). </a:t>
            </a:r>
            <a:endParaRPr lang="en-US" sz="2000" b="1" dirty="0"/>
          </a:p>
        </p:txBody>
      </p:sp>
      <p:pic>
        <p:nvPicPr>
          <p:cNvPr id="6" name="Picture 5" descr="Animated cross"/>
          <p:cNvPicPr>
            <a:picLocks noChangeAspect="1" noChangeArrowheads="1" noCrop="1"/>
          </p:cNvPicPr>
          <p:nvPr/>
        </p:nvPicPr>
        <p:blipFill>
          <a:blip r:embed="rId2" cstate="print"/>
          <a:srcRect/>
          <a:stretch>
            <a:fillRect/>
          </a:stretch>
        </p:blipFill>
        <p:spPr bwMode="auto">
          <a:xfrm>
            <a:off x="8063880" y="0"/>
            <a:ext cx="1080120" cy="114300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802" name="Rectangle 2"/>
          <p:cNvSpPr>
            <a:spLocks noGrp="1" noChangeArrowheads="1"/>
          </p:cNvSpPr>
          <p:nvPr>
            <p:ph type="title"/>
          </p:nvPr>
        </p:nvSpPr>
        <p:spPr>
          <a:xfrm>
            <a:off x="457200" y="1"/>
            <a:ext cx="8229600" cy="1268760"/>
          </a:xfrm>
        </p:spPr>
        <p:txBody>
          <a:bodyPr/>
          <a:lstStyle/>
          <a:p>
            <a:r>
              <a:rPr lang="en-US" sz="3200" b="1" dirty="0" smtClean="0"/>
              <a:t>What is Purpose </a:t>
            </a:r>
            <a:r>
              <a:rPr lang="en-US" sz="3200" b="1" dirty="0"/>
              <a:t>of </a:t>
            </a:r>
            <a:r>
              <a:rPr lang="en-US" sz="3200" b="1" dirty="0" smtClean="0"/>
              <a:t>St Matthew’s Gospel</a:t>
            </a:r>
            <a:endParaRPr lang="en-US" sz="3200" b="1" dirty="0"/>
          </a:p>
        </p:txBody>
      </p:sp>
      <p:sp>
        <p:nvSpPr>
          <p:cNvPr id="332803" name="Rectangle 3"/>
          <p:cNvSpPr>
            <a:spLocks noGrp="1" noChangeArrowheads="1"/>
          </p:cNvSpPr>
          <p:nvPr>
            <p:ph idx="1"/>
          </p:nvPr>
        </p:nvSpPr>
        <p:spPr>
          <a:xfrm>
            <a:off x="179512" y="1124744"/>
            <a:ext cx="8712968" cy="5733256"/>
          </a:xfrm>
        </p:spPr>
        <p:txBody>
          <a:bodyPr/>
          <a:lstStyle/>
          <a:p>
            <a:pPr marL="457200" indent="-457200">
              <a:lnSpc>
                <a:spcPct val="90000"/>
              </a:lnSpc>
              <a:buFont typeface="+mj-lt"/>
              <a:buAutoNum type="arabicPeriod"/>
            </a:pPr>
            <a:r>
              <a:rPr lang="en-US" sz="2400" b="1" i="1" dirty="0" smtClean="0"/>
              <a:t>Dogmatic Purpose; </a:t>
            </a:r>
            <a:r>
              <a:rPr lang="en-US" sz="2400" b="1" dirty="0" smtClean="0"/>
              <a:t>Introducing </a:t>
            </a:r>
            <a:r>
              <a:rPr lang="en-US" sz="2400" b="1" dirty="0"/>
              <a:t>Christ to the </a:t>
            </a:r>
            <a:r>
              <a:rPr lang="en-US" sz="2400" b="1" dirty="0" smtClean="0"/>
              <a:t>Jews </a:t>
            </a:r>
            <a:r>
              <a:rPr lang="en-US" sz="2400" b="1" dirty="0"/>
              <a:t>as the Anticipated Messiah foretold by the prophets to reign over David’s </a:t>
            </a:r>
            <a:r>
              <a:rPr lang="en-US" sz="2400" b="1" dirty="0" smtClean="0"/>
              <a:t>Kingdom  </a:t>
            </a:r>
            <a:r>
              <a:rPr lang="en-US" sz="2400" b="1" dirty="0"/>
              <a:t>in Whom all the </a:t>
            </a:r>
            <a:r>
              <a:rPr lang="en-US" sz="2400" b="1" dirty="0" smtClean="0"/>
              <a:t>prophecies </a:t>
            </a:r>
            <a:r>
              <a:rPr lang="en-US" sz="2400" b="1" dirty="0"/>
              <a:t>&amp; promises of the </a:t>
            </a:r>
            <a:r>
              <a:rPr lang="en-US" sz="2400" b="1" dirty="0" smtClean="0"/>
              <a:t>OT are </a:t>
            </a:r>
            <a:r>
              <a:rPr lang="en-US" sz="2400" b="1" dirty="0"/>
              <a:t>fulfilled </a:t>
            </a:r>
          </a:p>
          <a:p>
            <a:pPr marL="457200" indent="-457200">
              <a:lnSpc>
                <a:spcPct val="90000"/>
              </a:lnSpc>
              <a:buFont typeface="Wingdings" pitchFamily="2" charset="2"/>
              <a:buChar char="v"/>
            </a:pPr>
            <a:r>
              <a:rPr lang="en-US" sz="2400" b="1" dirty="0"/>
              <a:t>Last call to </a:t>
            </a:r>
            <a:r>
              <a:rPr lang="en-US" sz="2400" b="1" dirty="0" smtClean="0"/>
              <a:t>the Jews; you either accept </a:t>
            </a:r>
            <a:r>
              <a:rPr lang="en-US" sz="2400" b="1" dirty="0"/>
              <a:t>Christ as the Anticipated </a:t>
            </a:r>
            <a:r>
              <a:rPr lang="en-US" sz="2400" b="1" dirty="0" smtClean="0"/>
              <a:t>Messiah or </a:t>
            </a:r>
            <a:r>
              <a:rPr lang="en-US" sz="2400" b="1" dirty="0"/>
              <a:t>be ready for His </a:t>
            </a:r>
            <a:r>
              <a:rPr lang="en-US" sz="2400" b="1" dirty="0" smtClean="0"/>
              <a:t>judgment (condemnation)!</a:t>
            </a:r>
          </a:p>
          <a:p>
            <a:pPr marL="457200" indent="-457200">
              <a:buFont typeface="+mj-lt"/>
              <a:buAutoNum type="arabicPeriod" startAt="2"/>
            </a:pPr>
            <a:r>
              <a:rPr lang="en-US" sz="2400" b="1" i="1" dirty="0" smtClean="0">
                <a:solidFill>
                  <a:srgbClr val="FF0000"/>
                </a:solidFill>
              </a:rPr>
              <a:t>Apologetic</a:t>
            </a:r>
            <a:r>
              <a:rPr lang="en-US" sz="2400" b="1" i="1" dirty="0" smtClean="0"/>
              <a:t> Purpose; </a:t>
            </a:r>
            <a:r>
              <a:rPr lang="en-US" sz="2400" b="1" dirty="0" smtClean="0"/>
              <a:t>Defending Christ &amp; Christianity against the Jewish claims &amp; plots. Therefore, he detailed Christ’s virginal birth from virgin Mary, how the angel defended her against St Joseph’s doubts, Christ’s triumphal Resurrection, the bribe given to the guards by the Jewish leaders to deny the Resurrection. This gospel is considered to be the “the early Christian Apology.” By R.V.G. Stasher. </a:t>
            </a:r>
            <a:endParaRPr lang="en-US" sz="2400" b="1" dirty="0"/>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850" name="Rectangle 2"/>
          <p:cNvSpPr>
            <a:spLocks noGrp="1" noChangeArrowheads="1"/>
          </p:cNvSpPr>
          <p:nvPr>
            <p:ph type="title"/>
          </p:nvPr>
        </p:nvSpPr>
        <p:spPr>
          <a:xfrm>
            <a:off x="251520" y="1"/>
            <a:ext cx="8435280" cy="1417638"/>
          </a:xfrm>
        </p:spPr>
        <p:txBody>
          <a:bodyPr/>
          <a:lstStyle/>
          <a:p>
            <a:r>
              <a:rPr lang="en-US" sz="3200" b="1" dirty="0" smtClean="0"/>
              <a:t>What is Purpose of St Matthew’s Gospel</a:t>
            </a:r>
            <a:endParaRPr lang="en-US" sz="3200" b="1" dirty="0"/>
          </a:p>
        </p:txBody>
      </p:sp>
      <p:sp>
        <p:nvSpPr>
          <p:cNvPr id="334851" name="Rectangle 3"/>
          <p:cNvSpPr>
            <a:spLocks noGrp="1" noChangeArrowheads="1"/>
          </p:cNvSpPr>
          <p:nvPr>
            <p:ph idx="1"/>
          </p:nvPr>
        </p:nvSpPr>
        <p:spPr>
          <a:xfrm>
            <a:off x="457200" y="1268760"/>
            <a:ext cx="8229600" cy="4857403"/>
          </a:xfrm>
        </p:spPr>
        <p:txBody>
          <a:bodyPr/>
          <a:lstStyle/>
          <a:p>
            <a:pPr marL="457200" indent="-457200">
              <a:lnSpc>
                <a:spcPct val="90000"/>
              </a:lnSpc>
              <a:buFont typeface="+mj-lt"/>
              <a:buAutoNum type="arabicPeriod" startAt="3"/>
            </a:pPr>
            <a:r>
              <a:rPr lang="en-US" sz="2400" b="1" i="1" dirty="0" smtClean="0"/>
              <a:t>Liturgical </a:t>
            </a:r>
            <a:r>
              <a:rPr lang="en-US" sz="2400" b="1" i="1" dirty="0"/>
              <a:t>Purpose:</a:t>
            </a:r>
            <a:r>
              <a:rPr lang="en-US" sz="2400" b="1" dirty="0"/>
              <a:t> </a:t>
            </a:r>
            <a:r>
              <a:rPr lang="en-US" sz="2400" b="1" dirty="0" smtClean="0"/>
              <a:t>G.D</a:t>
            </a:r>
            <a:r>
              <a:rPr lang="en-US" sz="2400" b="1" dirty="0"/>
              <a:t>. </a:t>
            </a:r>
            <a:r>
              <a:rPr lang="en-US" sz="2400" b="1" dirty="0" smtClean="0"/>
              <a:t>Kilpatrick (a scholar) sees </a:t>
            </a:r>
            <a:r>
              <a:rPr lang="en-US" sz="2400" b="1" dirty="0"/>
              <a:t>that </a:t>
            </a:r>
            <a:r>
              <a:rPr lang="en-US" sz="2400" b="1" dirty="0" smtClean="0"/>
              <a:t>this gospel </a:t>
            </a:r>
            <a:r>
              <a:rPr lang="en-US" sz="2400" b="1" dirty="0"/>
              <a:t>was written for a liturgical </a:t>
            </a:r>
            <a:r>
              <a:rPr lang="en-US" sz="2400" b="1" dirty="0" smtClean="0"/>
              <a:t>purpose;  </a:t>
            </a:r>
            <a:r>
              <a:rPr lang="en-US" sz="2400" b="1" dirty="0"/>
              <a:t>to be read during the early Christian Liturgical </a:t>
            </a:r>
            <a:r>
              <a:rPr lang="en-US" sz="2400" b="1" dirty="0" smtClean="0"/>
              <a:t>Worship. This is due to the </a:t>
            </a:r>
            <a:r>
              <a:rPr lang="en-US" sz="2400" b="1" dirty="0">
                <a:solidFill>
                  <a:srgbClr val="00B050"/>
                </a:solidFill>
              </a:rPr>
              <a:t>clarity, concision, </a:t>
            </a:r>
            <a:r>
              <a:rPr lang="en-US" sz="2400" b="1" dirty="0" smtClean="0">
                <a:solidFill>
                  <a:srgbClr val="00B050"/>
                </a:solidFill>
              </a:rPr>
              <a:t>consistency &amp; </a:t>
            </a:r>
            <a:r>
              <a:rPr lang="en-US" sz="2400" b="1" dirty="0">
                <a:solidFill>
                  <a:srgbClr val="00B050"/>
                </a:solidFill>
              </a:rPr>
              <a:t>balanced style</a:t>
            </a:r>
            <a:r>
              <a:rPr lang="en-US" sz="2400" b="1" dirty="0"/>
              <a:t>. Other scholars see it in different way, believing that because of </a:t>
            </a:r>
            <a:r>
              <a:rPr lang="en-US" sz="2400" b="1" dirty="0">
                <a:solidFill>
                  <a:srgbClr val="00B050"/>
                </a:solidFill>
              </a:rPr>
              <a:t>these</a:t>
            </a:r>
            <a:r>
              <a:rPr lang="en-US" sz="2400" b="1" dirty="0"/>
              <a:t> characteristics the gospel was used </a:t>
            </a:r>
            <a:r>
              <a:rPr lang="en-US" sz="2400" b="1" dirty="0" smtClean="0"/>
              <a:t>for a liturgical purpose</a:t>
            </a:r>
            <a:r>
              <a:rPr lang="en-US" sz="2400" dirty="0" smtClean="0"/>
              <a:t>.</a:t>
            </a:r>
          </a:p>
          <a:p>
            <a:pPr marL="457200" indent="-457200">
              <a:lnSpc>
                <a:spcPct val="90000"/>
              </a:lnSpc>
              <a:buNone/>
            </a:pPr>
            <a:r>
              <a:rPr lang="en-US" sz="2400" dirty="0" smtClean="0"/>
              <a:t> </a:t>
            </a:r>
            <a:endParaRPr lang="en-US" sz="2400" dirty="0"/>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322" name="Rectangle 2"/>
          <p:cNvSpPr>
            <a:spLocks noGrp="1" noChangeArrowheads="1"/>
          </p:cNvSpPr>
          <p:nvPr>
            <p:ph type="title"/>
          </p:nvPr>
        </p:nvSpPr>
        <p:spPr>
          <a:xfrm>
            <a:off x="0" y="-171400"/>
            <a:ext cx="8686800" cy="1196751"/>
          </a:xfrm>
        </p:spPr>
        <p:txBody>
          <a:bodyPr/>
          <a:lstStyle/>
          <a:p>
            <a:pPr algn="l"/>
            <a:r>
              <a:rPr lang="en-US" sz="3200" b="1" dirty="0" smtClean="0"/>
              <a:t>Lecture 1 Conclusion; 4 </a:t>
            </a:r>
            <a:r>
              <a:rPr lang="en-US" sz="3200" b="1" dirty="0"/>
              <a:t>Gospels only </a:t>
            </a:r>
          </a:p>
        </p:txBody>
      </p:sp>
      <p:sp>
        <p:nvSpPr>
          <p:cNvPr id="312323" name="Rectangle 3"/>
          <p:cNvSpPr>
            <a:spLocks noGrp="1" noChangeArrowheads="1"/>
          </p:cNvSpPr>
          <p:nvPr>
            <p:ph idx="1"/>
          </p:nvPr>
        </p:nvSpPr>
        <p:spPr>
          <a:xfrm>
            <a:off x="251520" y="1052736"/>
            <a:ext cx="8712968" cy="5805264"/>
          </a:xfrm>
        </p:spPr>
        <p:txBody>
          <a:bodyPr/>
          <a:lstStyle/>
          <a:p>
            <a:pPr>
              <a:buFont typeface="Wingdings" pitchFamily="2" charset="2"/>
              <a:buChar char="v"/>
            </a:pPr>
            <a:r>
              <a:rPr lang="en-US" sz="2700" b="1" dirty="0" smtClean="0"/>
              <a:t>The 4 </a:t>
            </a:r>
            <a:r>
              <a:rPr lang="en-US" sz="2700" b="1" dirty="0"/>
              <a:t>Gospels ties with </a:t>
            </a:r>
            <a:r>
              <a:rPr lang="en-US" sz="2700" b="1" dirty="0" smtClean="0"/>
              <a:t>the 4 </a:t>
            </a:r>
            <a:r>
              <a:rPr lang="en-US" sz="2700" b="1" dirty="0"/>
              <a:t>Covenants, 4 Creatures, </a:t>
            </a:r>
            <a:r>
              <a:rPr lang="en-US" sz="2700" b="1" dirty="0" smtClean="0"/>
              <a:t>and Eden </a:t>
            </a:r>
            <a:r>
              <a:rPr lang="en-US" sz="2700" b="1" dirty="0"/>
              <a:t>R</a:t>
            </a:r>
            <a:r>
              <a:rPr lang="en-US" sz="2700" b="1" dirty="0" smtClean="0"/>
              <a:t>iver </a:t>
            </a:r>
            <a:r>
              <a:rPr lang="en-US" sz="2700" b="1" dirty="0"/>
              <a:t>that </a:t>
            </a:r>
            <a:r>
              <a:rPr lang="en-US" sz="2700" b="1" dirty="0" smtClean="0"/>
              <a:t>divided into </a:t>
            </a:r>
            <a:r>
              <a:rPr lang="en-US" sz="2700" b="1" dirty="0"/>
              <a:t>4 rivers</a:t>
            </a:r>
            <a:r>
              <a:rPr lang="en-US" sz="2700" b="1" dirty="0" smtClean="0"/>
              <a:t>.</a:t>
            </a:r>
          </a:p>
          <a:p>
            <a:pPr>
              <a:buFont typeface="Wingdings" pitchFamily="2" charset="2"/>
              <a:buChar char="v"/>
            </a:pPr>
            <a:r>
              <a:rPr lang="en-US" sz="2700" b="1" dirty="0" smtClean="0"/>
              <a:t>There are Internal evidences; within the Bible (old &amp; New Testaments) to prove the 4 Gospels.</a:t>
            </a:r>
          </a:p>
          <a:p>
            <a:pPr>
              <a:buFont typeface="Wingdings" pitchFamily="2" charset="2"/>
              <a:buChar char="v"/>
            </a:pPr>
            <a:r>
              <a:rPr lang="en-US" sz="2700" b="1" dirty="0" smtClean="0"/>
              <a:t>External evidences; only </a:t>
            </a:r>
            <a:r>
              <a:rPr lang="en-US" sz="2700" b="1" dirty="0"/>
              <a:t>4 Canonical Gospels </a:t>
            </a:r>
            <a:r>
              <a:rPr lang="en-US" sz="2700" b="1" dirty="0" smtClean="0"/>
              <a:t>are inspired </a:t>
            </a:r>
            <a:r>
              <a:rPr lang="en-US" sz="2700" b="1" dirty="0"/>
              <a:t>by </a:t>
            </a:r>
            <a:r>
              <a:rPr lang="en-US" sz="2700" b="1" dirty="0" smtClean="0"/>
              <a:t>the Holy Spirit, witnessed (&amp; recognised) </a:t>
            </a:r>
            <a:r>
              <a:rPr lang="en-US" sz="2700" b="1" dirty="0"/>
              <a:t>by the Apostolic </a:t>
            </a:r>
            <a:r>
              <a:rPr lang="en-US" sz="2700" b="1" dirty="0" smtClean="0"/>
              <a:t>fathers, Church tradition, the early translations, and the writings of the church fathers </a:t>
            </a:r>
            <a:r>
              <a:rPr lang="en-US" sz="2700" b="1" dirty="0"/>
              <a:t>during the first 4 Centuries.</a:t>
            </a:r>
          </a:p>
          <a:p>
            <a:pPr>
              <a:buFont typeface="Wingdings" pitchFamily="2" charset="2"/>
              <a:buChar char="v"/>
            </a:pPr>
            <a:r>
              <a:rPr lang="en-US" sz="2700" b="1" dirty="0"/>
              <a:t>Fake Gospels </a:t>
            </a:r>
            <a:r>
              <a:rPr lang="en-US" sz="2700" b="1" dirty="0" smtClean="0"/>
              <a:t>is the </a:t>
            </a:r>
            <a:r>
              <a:rPr lang="en-US" sz="2700" b="1" dirty="0"/>
              <a:t>work of </a:t>
            </a:r>
            <a:r>
              <a:rPr lang="en-US" sz="2700" b="1" dirty="0" smtClean="0"/>
              <a:t>anti-Christ and have  pieces of the truth.</a:t>
            </a:r>
            <a:endParaRPr lang="en-US" sz="2700" b="1" dirty="0"/>
          </a:p>
          <a:p>
            <a:pPr>
              <a:buFont typeface="Wingdings" pitchFamily="2" charset="2"/>
              <a:buNone/>
            </a:pPr>
            <a:endParaRPr lang="en-US" dirty="0"/>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322" name="Rectangle 2"/>
          <p:cNvSpPr>
            <a:spLocks noGrp="1" noChangeArrowheads="1"/>
          </p:cNvSpPr>
          <p:nvPr>
            <p:ph type="title"/>
          </p:nvPr>
        </p:nvSpPr>
        <p:spPr>
          <a:xfrm>
            <a:off x="0" y="-171400"/>
            <a:ext cx="8686800" cy="1196751"/>
          </a:xfrm>
        </p:spPr>
        <p:txBody>
          <a:bodyPr/>
          <a:lstStyle/>
          <a:p>
            <a:pPr algn="l"/>
            <a:r>
              <a:rPr lang="en-US" sz="3200" b="1" dirty="0" smtClean="0"/>
              <a:t>Lecture 2 Conclusion; 4 </a:t>
            </a:r>
            <a:r>
              <a:rPr lang="en-US" sz="3200" b="1" dirty="0"/>
              <a:t>Gospels </a:t>
            </a:r>
          </a:p>
        </p:txBody>
      </p:sp>
      <p:sp>
        <p:nvSpPr>
          <p:cNvPr id="312323" name="Rectangle 3"/>
          <p:cNvSpPr>
            <a:spLocks noGrp="1" noChangeArrowheads="1"/>
          </p:cNvSpPr>
          <p:nvPr>
            <p:ph idx="1"/>
          </p:nvPr>
        </p:nvSpPr>
        <p:spPr>
          <a:xfrm>
            <a:off x="251520" y="1052736"/>
            <a:ext cx="8712968" cy="5805264"/>
          </a:xfrm>
        </p:spPr>
        <p:txBody>
          <a:bodyPr/>
          <a:lstStyle/>
          <a:p>
            <a:pPr marL="457200" indent="-457200">
              <a:buFont typeface="+mj-lt"/>
              <a:buAutoNum type="arabicPeriod"/>
            </a:pPr>
            <a:r>
              <a:rPr lang="en-US" sz="2200" b="1" dirty="0" smtClean="0"/>
              <a:t>Canonical book: </a:t>
            </a:r>
            <a:r>
              <a:rPr lang="en-US" sz="2200" dirty="0" smtClean="0"/>
              <a:t>Lawful, Inspired by God the Holy Spirit and convey all the truth about God and agrees with rest of the Bible (old &amp; New Testaments) and has external evidences</a:t>
            </a:r>
            <a:r>
              <a:rPr lang="en-US" sz="2200" b="1" dirty="0" smtClean="0"/>
              <a:t>.</a:t>
            </a:r>
          </a:p>
          <a:p>
            <a:pPr marL="457200" indent="-457200">
              <a:buFont typeface="+mj-lt"/>
              <a:buAutoNum type="arabicPeriod"/>
            </a:pPr>
            <a:r>
              <a:rPr lang="en-US" sz="2200" b="1" dirty="0" smtClean="0"/>
              <a:t>Meaning of Testament &amp; Gospel?</a:t>
            </a:r>
          </a:p>
          <a:p>
            <a:pPr marL="457200" indent="-457200">
              <a:buFont typeface="+mj-lt"/>
              <a:buAutoNum type="arabicPeriod"/>
            </a:pPr>
            <a:r>
              <a:rPr lang="en-US" sz="2200" b="1" dirty="0" smtClean="0"/>
              <a:t>Why written Gospel</a:t>
            </a:r>
            <a:r>
              <a:rPr lang="en-US" sz="2200" dirty="0" smtClean="0"/>
              <a:t>? Complete ….., Communicate…., source of Evangelism &amp; Church Liturgy, &amp; future proof.</a:t>
            </a:r>
          </a:p>
          <a:p>
            <a:pPr marL="457200" indent="-457200">
              <a:buFont typeface="+mj-lt"/>
              <a:buAutoNum type="arabicPeriod"/>
            </a:pPr>
            <a:r>
              <a:rPr lang="en-US" sz="2200" b="1" dirty="0" smtClean="0"/>
              <a:t>Why the 4 Gospels are canonical &amp; sound? </a:t>
            </a:r>
            <a:r>
              <a:rPr lang="en-US" sz="2200" dirty="0" smtClean="0"/>
              <a:t>a-</a:t>
            </a:r>
            <a:r>
              <a:rPr lang="en-US" sz="2200" b="1" dirty="0" smtClean="0"/>
              <a:t> </a:t>
            </a:r>
            <a:r>
              <a:rPr lang="en-US" sz="2200" dirty="0" smtClean="0"/>
              <a:t>Agree to each other although written in different places &amp; times. b- Agree with the books of history. C- Presented Christ as a weak man. d-</a:t>
            </a:r>
            <a:r>
              <a:rPr lang="en-US" sz="2200" b="1" dirty="0" smtClean="0"/>
              <a:t> </a:t>
            </a:r>
            <a:r>
              <a:rPr lang="en-US" sz="2200" dirty="0" smtClean="0"/>
              <a:t>Recorded the Apostles’ shameful behaviors. e- None of the personalities mentioned in the Gospels had denied the Gospel facts. f- Simple and plain writings replying on the power of the hidden Holy Spirit who will empower believers.</a:t>
            </a:r>
            <a:endParaRPr lang="en-US" sz="2200" b="1" dirty="0" smtClean="0"/>
          </a:p>
          <a:p>
            <a:pPr marL="457200" indent="-457200">
              <a:buFont typeface="+mj-lt"/>
              <a:buAutoNum type="arabicPeriod"/>
            </a:pPr>
            <a:r>
              <a:rPr lang="en-US" sz="2200" b="1" dirty="0" smtClean="0"/>
              <a:t>Why 4? </a:t>
            </a:r>
            <a:r>
              <a:rPr lang="en-US" sz="2200" dirty="0" smtClean="0"/>
              <a:t>Our Lord Christ is like an infinite (vast) ocean and the 4 Gospels are likened to floodlights shining over such unique incarnated Logos (God).</a:t>
            </a:r>
            <a:endParaRPr lang="en-US" sz="2200" dirty="0"/>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0" name="Rectangle 2"/>
          <p:cNvSpPr>
            <a:spLocks noGrp="1" noChangeArrowheads="1"/>
          </p:cNvSpPr>
          <p:nvPr>
            <p:ph type="title"/>
          </p:nvPr>
        </p:nvSpPr>
        <p:spPr>
          <a:xfrm>
            <a:off x="457200" y="1"/>
            <a:ext cx="8229600" cy="1417638"/>
          </a:xfrm>
        </p:spPr>
        <p:txBody>
          <a:bodyPr/>
          <a:lstStyle/>
          <a:p>
            <a:r>
              <a:rPr lang="en-US" b="1" dirty="0" smtClean="0"/>
              <a:t>Lecture 3 Conclusion </a:t>
            </a:r>
            <a:br>
              <a:rPr lang="en-US" b="1" dirty="0" smtClean="0"/>
            </a:br>
            <a:r>
              <a:rPr lang="en-US" b="1" dirty="0" smtClean="0"/>
              <a:t>Christ </a:t>
            </a:r>
            <a:r>
              <a:rPr lang="en-US" b="1" dirty="0"/>
              <a:t>in the four Gospels</a:t>
            </a:r>
            <a:r>
              <a:rPr lang="en-US" dirty="0"/>
              <a:t> </a:t>
            </a:r>
          </a:p>
        </p:txBody>
      </p:sp>
      <p:sp>
        <p:nvSpPr>
          <p:cNvPr id="299011" name="Rectangle 3"/>
          <p:cNvSpPr>
            <a:spLocks noGrp="1" noChangeArrowheads="1"/>
          </p:cNvSpPr>
          <p:nvPr>
            <p:ph idx="1"/>
          </p:nvPr>
        </p:nvSpPr>
        <p:spPr>
          <a:xfrm>
            <a:off x="457200" y="1556792"/>
            <a:ext cx="8229600" cy="4896544"/>
          </a:xfrm>
        </p:spPr>
        <p:txBody>
          <a:bodyPr/>
          <a:lstStyle/>
          <a:p>
            <a:pPr marL="457200" indent="-457200">
              <a:lnSpc>
                <a:spcPct val="90000"/>
              </a:lnSpc>
              <a:buNone/>
            </a:pPr>
            <a:r>
              <a:rPr lang="en-US" sz="2400" b="1" dirty="0" smtClean="0"/>
              <a:t>The main purpose of the Gospels is to deliver the salvation message and God’s redeeming work:</a:t>
            </a:r>
          </a:p>
          <a:p>
            <a:pPr marL="457200" indent="-457200">
              <a:lnSpc>
                <a:spcPct val="90000"/>
              </a:lnSpc>
              <a:buFont typeface="+mj-lt"/>
              <a:buAutoNum type="arabicPeriod"/>
            </a:pPr>
            <a:r>
              <a:rPr lang="en-US" sz="2400" b="1" dirty="0" smtClean="0"/>
              <a:t>When </a:t>
            </a:r>
            <a:r>
              <a:rPr lang="en-US" sz="2400" b="1" dirty="0"/>
              <a:t>the light of Christ </a:t>
            </a:r>
            <a:r>
              <a:rPr lang="en-US" sz="2400" b="1" dirty="0" smtClean="0"/>
              <a:t>shone on earth, </a:t>
            </a:r>
            <a:r>
              <a:rPr lang="en-US" sz="2400" b="1" dirty="0"/>
              <a:t>man understood better and fully the </a:t>
            </a:r>
            <a:r>
              <a:rPr lang="en-US" sz="2400" b="1" dirty="0">
                <a:solidFill>
                  <a:srgbClr val="00B050"/>
                </a:solidFill>
              </a:rPr>
              <a:t>mystery of life and his values for eternity</a:t>
            </a:r>
            <a:r>
              <a:rPr lang="en-US" sz="2400" b="1" dirty="0"/>
              <a:t> were elated above what they used to be, for the Gospel of Christ is the truth that emits rays of hope to the lost and to sinners</a:t>
            </a:r>
            <a:r>
              <a:rPr lang="en-US" sz="2400" b="1" dirty="0" smtClean="0"/>
              <a:t>. </a:t>
            </a:r>
          </a:p>
          <a:p>
            <a:pPr marL="457200" indent="-457200">
              <a:lnSpc>
                <a:spcPct val="90000"/>
              </a:lnSpc>
            </a:pPr>
            <a:r>
              <a:rPr lang="en-US" sz="2400" b="1" dirty="0" smtClean="0">
                <a:solidFill>
                  <a:srgbClr val="00B050"/>
                </a:solidFill>
              </a:rPr>
              <a:t>Gave a deeper meaning to our life. </a:t>
            </a:r>
          </a:p>
          <a:p>
            <a:pPr marL="457200" indent="-457200">
              <a:lnSpc>
                <a:spcPct val="90000"/>
              </a:lnSpc>
            </a:pPr>
            <a:endParaRPr lang="en-US" sz="800" b="1" dirty="0" smtClean="0">
              <a:solidFill>
                <a:srgbClr val="00B050"/>
              </a:solidFill>
            </a:endParaRPr>
          </a:p>
          <a:p>
            <a:pPr marL="457200" indent="-457200">
              <a:lnSpc>
                <a:spcPct val="90000"/>
              </a:lnSpc>
              <a:buFont typeface="+mj-lt"/>
              <a:buAutoNum type="arabicPeriod" startAt="2"/>
            </a:pPr>
            <a:r>
              <a:rPr lang="en-US" sz="2400" b="1" dirty="0" smtClean="0"/>
              <a:t>It </a:t>
            </a:r>
            <a:r>
              <a:rPr lang="en-US" sz="2400" b="1" dirty="0"/>
              <a:t>is </a:t>
            </a:r>
            <a:r>
              <a:rPr lang="en-US" sz="2400" b="1" dirty="0">
                <a:solidFill>
                  <a:srgbClr val="00B050"/>
                </a:solidFill>
              </a:rPr>
              <a:t>a gospel </a:t>
            </a:r>
            <a:r>
              <a:rPr lang="en-US" sz="2400" b="1" dirty="0"/>
              <a:t>to the transgressor, </a:t>
            </a:r>
            <a:r>
              <a:rPr lang="en-US" sz="2400" b="1" dirty="0" smtClean="0">
                <a:solidFill>
                  <a:srgbClr val="00B050"/>
                </a:solidFill>
              </a:rPr>
              <a:t>justification</a:t>
            </a:r>
            <a:r>
              <a:rPr lang="en-US" sz="2400" b="1" dirty="0" smtClean="0"/>
              <a:t> </a:t>
            </a:r>
            <a:r>
              <a:rPr lang="en-US" sz="2400" b="1" dirty="0"/>
              <a:t>to the oppressed, </a:t>
            </a:r>
            <a:r>
              <a:rPr lang="en-US" sz="2400" b="1" dirty="0">
                <a:solidFill>
                  <a:srgbClr val="00B050"/>
                </a:solidFill>
              </a:rPr>
              <a:t>shelter</a:t>
            </a:r>
            <a:r>
              <a:rPr lang="en-US" sz="2400" b="1" dirty="0"/>
              <a:t> to the poor, </a:t>
            </a:r>
            <a:r>
              <a:rPr lang="en-US" sz="2400" b="1" dirty="0">
                <a:solidFill>
                  <a:srgbClr val="00B050"/>
                </a:solidFill>
              </a:rPr>
              <a:t>support</a:t>
            </a:r>
            <a:r>
              <a:rPr lang="en-US" sz="2400" b="1" dirty="0"/>
              <a:t> to women, and </a:t>
            </a:r>
            <a:r>
              <a:rPr lang="en-US" sz="2400" b="1" dirty="0">
                <a:solidFill>
                  <a:srgbClr val="00B050"/>
                </a:solidFill>
              </a:rPr>
              <a:t>an </a:t>
            </a:r>
            <a:r>
              <a:rPr lang="en-US" sz="2400" b="1" dirty="0" smtClean="0">
                <a:solidFill>
                  <a:srgbClr val="00B050"/>
                </a:solidFill>
              </a:rPr>
              <a:t>embrace (hug) </a:t>
            </a:r>
            <a:r>
              <a:rPr lang="en-US" sz="2400" b="1" dirty="0"/>
              <a:t>to little </a:t>
            </a:r>
            <a:r>
              <a:rPr lang="en-US" sz="2400" b="1" dirty="0" smtClean="0"/>
              <a:t>children…what </a:t>
            </a:r>
            <a:r>
              <a:rPr lang="en-US" sz="2400" b="1" dirty="0"/>
              <a:t>a gospel</a:t>
            </a:r>
            <a:r>
              <a:rPr lang="en-US" sz="2400" b="1" dirty="0" smtClean="0"/>
              <a:t>!</a:t>
            </a:r>
            <a:r>
              <a:rPr lang="en-US" sz="2400" b="1" dirty="0" smtClean="0">
                <a:solidFill>
                  <a:srgbClr val="00B050"/>
                </a:solidFill>
              </a:rPr>
              <a:t>.</a:t>
            </a:r>
            <a:r>
              <a:rPr lang="en-US" sz="2400" b="1" dirty="0" smtClean="0"/>
              <a:t> </a:t>
            </a:r>
          </a:p>
          <a:p>
            <a:pPr marL="457200" indent="-457200">
              <a:lnSpc>
                <a:spcPct val="90000"/>
              </a:lnSpc>
            </a:pPr>
            <a:r>
              <a:rPr lang="en-US" sz="2400" b="1" dirty="0" smtClean="0">
                <a:solidFill>
                  <a:srgbClr val="00B050"/>
                </a:solidFill>
              </a:rPr>
              <a:t>God is our Creator, Redeemer and Intimate friend.  </a:t>
            </a:r>
            <a:endParaRPr lang="en-US" sz="2400" b="1" dirty="0">
              <a:solidFill>
                <a:srgbClr val="00B050"/>
              </a:solidFill>
            </a:endParaRPr>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34" name="Rectangle 2"/>
          <p:cNvSpPr>
            <a:spLocks noGrp="1" noChangeArrowheads="1"/>
          </p:cNvSpPr>
          <p:nvPr>
            <p:ph type="title"/>
          </p:nvPr>
        </p:nvSpPr>
        <p:spPr>
          <a:xfrm>
            <a:off x="179512" y="0"/>
            <a:ext cx="8435280" cy="1246238"/>
          </a:xfrm>
        </p:spPr>
        <p:txBody>
          <a:bodyPr/>
          <a:lstStyle/>
          <a:p>
            <a:r>
              <a:rPr lang="en-US" b="1" dirty="0"/>
              <a:t>Christ in the four Gospels</a:t>
            </a:r>
            <a:r>
              <a:rPr lang="en-US" dirty="0"/>
              <a:t> </a:t>
            </a:r>
          </a:p>
        </p:txBody>
      </p:sp>
      <p:sp>
        <p:nvSpPr>
          <p:cNvPr id="300035" name="Rectangle 3"/>
          <p:cNvSpPr>
            <a:spLocks noGrp="1" noChangeArrowheads="1"/>
          </p:cNvSpPr>
          <p:nvPr>
            <p:ph idx="1"/>
          </p:nvPr>
        </p:nvSpPr>
        <p:spPr>
          <a:xfrm>
            <a:off x="179512" y="1268760"/>
            <a:ext cx="8507288" cy="5328592"/>
          </a:xfrm>
        </p:spPr>
        <p:txBody>
          <a:bodyPr/>
          <a:lstStyle/>
          <a:p>
            <a:pPr marL="457200" indent="-457200">
              <a:lnSpc>
                <a:spcPct val="90000"/>
              </a:lnSpc>
              <a:buFont typeface="+mj-lt"/>
              <a:buAutoNum type="arabicPeriod" startAt="3"/>
            </a:pPr>
            <a:r>
              <a:rPr lang="en-US" sz="2400" b="1" dirty="0"/>
              <a:t>Christ </a:t>
            </a:r>
            <a:r>
              <a:rPr lang="en-US" sz="2400" b="1" dirty="0" smtClean="0"/>
              <a:t>won full victory </a:t>
            </a:r>
            <a:r>
              <a:rPr lang="en-US" sz="2400" b="1" dirty="0"/>
              <a:t>over sin and </a:t>
            </a:r>
            <a:r>
              <a:rPr lang="en-US" sz="2400" b="1" dirty="0" smtClean="0"/>
              <a:t>darkness; He is </a:t>
            </a:r>
            <a:r>
              <a:rPr lang="en-US" sz="2400" b="1" dirty="0"/>
              <a:t>the </a:t>
            </a:r>
            <a:r>
              <a:rPr lang="en-US" sz="2400" b="1" dirty="0">
                <a:solidFill>
                  <a:srgbClr val="00B050"/>
                </a:solidFill>
              </a:rPr>
              <a:t>Anointed One of the New Testament</a:t>
            </a:r>
            <a:r>
              <a:rPr lang="en-US" sz="2400" b="1" dirty="0" smtClean="0">
                <a:solidFill>
                  <a:srgbClr val="00B050"/>
                </a:solidFill>
              </a:rPr>
              <a:t>.</a:t>
            </a:r>
          </a:p>
          <a:p>
            <a:pPr marL="457200" indent="-457200">
              <a:lnSpc>
                <a:spcPct val="90000"/>
              </a:lnSpc>
              <a:buFont typeface="+mj-lt"/>
              <a:buAutoNum type="arabicPeriod" startAt="3"/>
            </a:pPr>
            <a:endParaRPr lang="en-US" sz="500" b="1" dirty="0">
              <a:solidFill>
                <a:srgbClr val="00B050"/>
              </a:solidFill>
            </a:endParaRPr>
          </a:p>
          <a:p>
            <a:pPr marL="457200" indent="-457200">
              <a:lnSpc>
                <a:spcPct val="90000"/>
              </a:lnSpc>
              <a:buFont typeface="+mj-lt"/>
              <a:buAutoNum type="arabicPeriod" startAt="3"/>
            </a:pPr>
            <a:r>
              <a:rPr lang="en-US" sz="2400" b="1" dirty="0"/>
              <a:t>All what we learn about Christ is from the Holy Book; history only tells us that He </a:t>
            </a:r>
            <a:r>
              <a:rPr lang="en-US" sz="2400" b="1" dirty="0" smtClean="0"/>
              <a:t>exists. The Gospels tell us </a:t>
            </a:r>
            <a:r>
              <a:rPr lang="en-US" sz="2400" b="1" dirty="0" smtClean="0">
                <a:solidFill>
                  <a:srgbClr val="00B050"/>
                </a:solidFill>
              </a:rPr>
              <a:t>God exist and work in the human history, present and future</a:t>
            </a:r>
            <a:r>
              <a:rPr lang="en-US" sz="2400" b="1" dirty="0" smtClean="0"/>
              <a:t>. We should </a:t>
            </a:r>
            <a:r>
              <a:rPr lang="en-US" sz="2400" b="1" dirty="0"/>
              <a:t>not dismiss the Scriptures and relies only on history. </a:t>
            </a:r>
            <a:endParaRPr lang="en-US" sz="2400" b="1" dirty="0" smtClean="0"/>
          </a:p>
          <a:p>
            <a:pPr marL="457200" indent="-457200">
              <a:lnSpc>
                <a:spcPct val="90000"/>
              </a:lnSpc>
              <a:buFont typeface="+mj-lt"/>
              <a:buAutoNum type="arabicPeriod" startAt="3"/>
            </a:pPr>
            <a:endParaRPr lang="en-US" sz="500" b="1" dirty="0"/>
          </a:p>
          <a:p>
            <a:pPr marL="457200" indent="-457200">
              <a:lnSpc>
                <a:spcPct val="90000"/>
              </a:lnSpc>
              <a:buFont typeface="+mj-lt"/>
              <a:buAutoNum type="arabicPeriod" startAt="3"/>
            </a:pPr>
            <a:r>
              <a:rPr lang="en-US" sz="2400" b="1" dirty="0"/>
              <a:t>To </a:t>
            </a:r>
            <a:r>
              <a:rPr lang="en-US" sz="2400" b="1" dirty="0" smtClean="0"/>
              <a:t>evangelise </a:t>
            </a:r>
            <a:r>
              <a:rPr lang="en-US" sz="2400" b="1" dirty="0"/>
              <a:t>about Christ according to Scriptures is to </a:t>
            </a:r>
            <a:r>
              <a:rPr lang="en-US" sz="2400" b="1" dirty="0">
                <a:solidFill>
                  <a:srgbClr val="00B050"/>
                </a:solidFill>
              </a:rPr>
              <a:t>declare that </a:t>
            </a:r>
            <a:r>
              <a:rPr lang="en-US" sz="2400" b="1" dirty="0" smtClean="0">
                <a:solidFill>
                  <a:srgbClr val="00B050"/>
                </a:solidFill>
              </a:rPr>
              <a:t>His incarnation; Son </a:t>
            </a:r>
            <a:r>
              <a:rPr lang="en-US" sz="2400" b="1" dirty="0">
                <a:solidFill>
                  <a:srgbClr val="00B050"/>
                </a:solidFill>
              </a:rPr>
              <a:t>of </a:t>
            </a:r>
            <a:r>
              <a:rPr lang="en-US" sz="2400" b="1" dirty="0" smtClean="0">
                <a:solidFill>
                  <a:srgbClr val="00B050"/>
                </a:solidFill>
              </a:rPr>
              <a:t>Man who Save us through his Cross, Death, Resurrection, Ascension and Sending of the Holy Spirit</a:t>
            </a:r>
            <a:r>
              <a:rPr lang="en-US" sz="2400" b="1" dirty="0" smtClean="0"/>
              <a:t>. </a:t>
            </a:r>
          </a:p>
          <a:p>
            <a:pPr marL="457200" indent="-457200">
              <a:lnSpc>
                <a:spcPct val="90000"/>
              </a:lnSpc>
              <a:buFont typeface="+mj-lt"/>
              <a:buAutoNum type="arabicPeriod" startAt="3"/>
            </a:pPr>
            <a:endParaRPr lang="en-US" sz="500" b="1" dirty="0"/>
          </a:p>
          <a:p>
            <a:pPr marL="457200" indent="-457200">
              <a:lnSpc>
                <a:spcPct val="90000"/>
              </a:lnSpc>
              <a:buFont typeface="+mj-lt"/>
              <a:buAutoNum type="arabicPeriod" startAt="3"/>
            </a:pPr>
            <a:r>
              <a:rPr lang="en-US" sz="2400" b="1" dirty="0" smtClean="0"/>
              <a:t>Through the evangelising of the Gospels we can  </a:t>
            </a:r>
            <a:r>
              <a:rPr lang="en-US" sz="2400" b="1" dirty="0" smtClean="0">
                <a:solidFill>
                  <a:srgbClr val="00B050"/>
                </a:solidFill>
              </a:rPr>
              <a:t>change </a:t>
            </a:r>
            <a:r>
              <a:rPr lang="en-US" sz="2400" b="1" dirty="0">
                <a:solidFill>
                  <a:srgbClr val="00B050"/>
                </a:solidFill>
              </a:rPr>
              <a:t>hearts, </a:t>
            </a:r>
            <a:r>
              <a:rPr lang="en-US" sz="2400" b="1" dirty="0" smtClean="0">
                <a:solidFill>
                  <a:srgbClr val="00B050"/>
                </a:solidFill>
              </a:rPr>
              <a:t>renew lives, </a:t>
            </a:r>
            <a:r>
              <a:rPr lang="en-US" sz="2400" b="1" dirty="0">
                <a:solidFill>
                  <a:srgbClr val="00B050"/>
                </a:solidFill>
              </a:rPr>
              <a:t>and </a:t>
            </a:r>
            <a:r>
              <a:rPr lang="en-US" sz="2400" b="1" dirty="0" smtClean="0">
                <a:solidFill>
                  <a:srgbClr val="00B050"/>
                </a:solidFill>
              </a:rPr>
              <a:t>offer an everlasting </a:t>
            </a:r>
            <a:r>
              <a:rPr lang="en-US" sz="2400" b="1" dirty="0">
                <a:solidFill>
                  <a:srgbClr val="00B050"/>
                </a:solidFill>
              </a:rPr>
              <a:t>life in Jesus </a:t>
            </a:r>
            <a:r>
              <a:rPr lang="en-US" sz="2400" b="1" dirty="0" smtClean="0">
                <a:solidFill>
                  <a:srgbClr val="00B050"/>
                </a:solidFill>
              </a:rPr>
              <a:t>Christ</a:t>
            </a:r>
            <a:r>
              <a:rPr lang="en-US" sz="2400" b="1" dirty="0" smtClean="0"/>
              <a:t>. </a:t>
            </a:r>
            <a:endParaRPr lang="en-US" sz="2400" b="1" dirty="0"/>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02" name="Rectangle 2"/>
          <p:cNvSpPr>
            <a:spLocks noGrp="1" noChangeArrowheads="1"/>
          </p:cNvSpPr>
          <p:nvPr>
            <p:ph type="title"/>
          </p:nvPr>
        </p:nvSpPr>
        <p:spPr/>
        <p:txBody>
          <a:bodyPr/>
          <a:lstStyle/>
          <a:p>
            <a:pPr algn="l"/>
            <a:r>
              <a:rPr lang="en-US" sz="3600" b="1" dirty="0"/>
              <a:t>Essential Principles in </a:t>
            </a:r>
            <a:r>
              <a:rPr lang="en-US" sz="3600" b="1" dirty="0" smtClean="0"/>
              <a:t>Bible Study </a:t>
            </a:r>
            <a:r>
              <a:rPr lang="en-US" sz="3600" dirty="0" smtClean="0"/>
              <a:t> </a:t>
            </a:r>
            <a:endParaRPr lang="en-US" sz="3600" dirty="0"/>
          </a:p>
        </p:txBody>
      </p:sp>
      <p:graphicFrame>
        <p:nvGraphicFramePr>
          <p:cNvPr id="5" name="Content Placeholder 4"/>
          <p:cNvGraphicFramePr>
            <a:graphicFrameLocks noGrp="1"/>
          </p:cNvGraphicFramePr>
          <p:nvPr>
            <p:ph idx="1"/>
          </p:nvPr>
        </p:nvGraphicFramePr>
        <p:xfrm>
          <a:off x="457200" y="1341438"/>
          <a:ext cx="8291264" cy="1559560"/>
        </p:xfrm>
        <a:graphic>
          <a:graphicData uri="http://schemas.openxmlformats.org/drawingml/2006/table">
            <a:tbl>
              <a:tblPr firstRow="1" bandRow="1">
                <a:tableStyleId>{5C22544A-7EE6-4342-B048-85BDC9FD1C3A}</a:tableStyleId>
              </a:tblPr>
              <a:tblGrid>
                <a:gridCol w="2530624"/>
                <a:gridCol w="3096344"/>
                <a:gridCol w="2664296"/>
              </a:tblGrid>
              <a:tr h="370840">
                <a:tc>
                  <a:txBody>
                    <a:bodyPr/>
                    <a:lstStyle/>
                    <a:p>
                      <a:r>
                        <a:rPr lang="en-NZ" dirty="0" smtClean="0"/>
                        <a:t>God the  Father </a:t>
                      </a:r>
                      <a:endParaRPr lang="en-NZ" dirty="0"/>
                    </a:p>
                  </a:txBody>
                  <a:tcPr/>
                </a:tc>
                <a:tc>
                  <a:txBody>
                    <a:bodyPr/>
                    <a:lstStyle/>
                    <a:p>
                      <a:r>
                        <a:rPr lang="en-NZ" dirty="0" smtClean="0"/>
                        <a:t>God the Son</a:t>
                      </a:r>
                      <a:endParaRPr lang="en-NZ" dirty="0"/>
                    </a:p>
                  </a:txBody>
                  <a:tcPr/>
                </a:tc>
                <a:tc>
                  <a:txBody>
                    <a:bodyPr/>
                    <a:lstStyle/>
                    <a:p>
                      <a:r>
                        <a:rPr lang="en-NZ" dirty="0" smtClean="0"/>
                        <a:t>God the Holy Spirit</a:t>
                      </a:r>
                      <a:endParaRPr lang="en-NZ" dirty="0"/>
                    </a:p>
                  </a:txBody>
                  <a:tcPr/>
                </a:tc>
              </a:tr>
              <a:tr h="370840">
                <a:tc>
                  <a:txBody>
                    <a:bodyPr/>
                    <a:lstStyle/>
                    <a:p>
                      <a:r>
                        <a:rPr lang="en-NZ" dirty="0" smtClean="0"/>
                        <a:t>My father who provide, care, protect, promise, .........me.</a:t>
                      </a:r>
                    </a:p>
                    <a:p>
                      <a:r>
                        <a:rPr lang="en-NZ" dirty="0" smtClean="0"/>
                        <a:t>I am His son/daughter </a:t>
                      </a:r>
                      <a:endParaRPr lang="en-NZ" dirty="0"/>
                    </a:p>
                  </a:txBody>
                  <a:tcPr/>
                </a:tc>
                <a:tc>
                  <a:txBody>
                    <a:bodyPr/>
                    <a:lstStyle/>
                    <a:p>
                      <a:r>
                        <a:rPr lang="en-NZ" dirty="0" smtClean="0"/>
                        <a:t>My example to follow........ </a:t>
                      </a:r>
                      <a:r>
                        <a:rPr lang="en-NZ" baseline="0" dirty="0" smtClean="0"/>
                        <a:t>My friend, trainer,  ......, &amp; role-model</a:t>
                      </a:r>
                    </a:p>
                    <a:p>
                      <a:r>
                        <a:rPr lang="en-NZ" dirty="0" smtClean="0"/>
                        <a:t>I am His</a:t>
                      </a:r>
                      <a:r>
                        <a:rPr lang="en-NZ" baseline="0" dirty="0" smtClean="0"/>
                        <a:t> disciple </a:t>
                      </a:r>
                      <a:r>
                        <a:rPr lang="en-NZ" dirty="0" smtClean="0"/>
                        <a:t>(follower)</a:t>
                      </a:r>
                      <a:r>
                        <a:rPr lang="en-NZ" baseline="0" dirty="0" smtClean="0"/>
                        <a:t> </a:t>
                      </a:r>
                      <a:endParaRPr lang="en-NZ" dirty="0"/>
                    </a:p>
                  </a:txBody>
                  <a:tcPr/>
                </a:tc>
                <a:tc>
                  <a:txBody>
                    <a:bodyPr/>
                    <a:lstStyle/>
                    <a:p>
                      <a:r>
                        <a:rPr lang="en-NZ" dirty="0" smtClean="0"/>
                        <a:t>Live in me</a:t>
                      </a:r>
                    </a:p>
                    <a:p>
                      <a:r>
                        <a:rPr lang="en-NZ" dirty="0" smtClean="0"/>
                        <a:t>Sanctify</a:t>
                      </a:r>
                      <a:r>
                        <a:rPr lang="en-NZ" baseline="0" dirty="0" smtClean="0"/>
                        <a:t> me</a:t>
                      </a:r>
                      <a:endParaRPr lang="en-NZ" dirty="0" smtClean="0"/>
                    </a:p>
                    <a:p>
                      <a:r>
                        <a:rPr lang="en-NZ" dirty="0" smtClean="0"/>
                        <a:t>Use me</a:t>
                      </a:r>
                    </a:p>
                    <a:p>
                      <a:r>
                        <a:rPr lang="en-NZ" dirty="0" smtClean="0"/>
                        <a:t>I am His temple</a:t>
                      </a:r>
                      <a:r>
                        <a:rPr lang="en-NZ" sz="1400" dirty="0" smtClean="0"/>
                        <a:t> (partner)</a:t>
                      </a:r>
                      <a:endParaRPr lang="en-NZ" sz="1400" dirty="0"/>
                    </a:p>
                  </a:txBody>
                  <a:tcPr/>
                </a:tc>
              </a:tr>
            </a:tbl>
          </a:graphicData>
        </a:graphic>
      </p:graphicFrame>
      <p:pic>
        <p:nvPicPr>
          <p:cNvPr id="6" name="Picture 5" descr="Animated cross"/>
          <p:cNvPicPr>
            <a:picLocks noChangeAspect="1" noChangeArrowheads="1" noCrop="1"/>
          </p:cNvPicPr>
          <p:nvPr/>
        </p:nvPicPr>
        <p:blipFill>
          <a:blip r:embed="rId3" cstate="print"/>
          <a:srcRect/>
          <a:stretch>
            <a:fillRect/>
          </a:stretch>
        </p:blipFill>
        <p:spPr bwMode="auto">
          <a:xfrm>
            <a:off x="7884368" y="0"/>
            <a:ext cx="1080120" cy="1143000"/>
          </a:xfrm>
          <a:prstGeom prst="rect">
            <a:avLst/>
          </a:prstGeom>
          <a:noFill/>
        </p:spPr>
      </p:pic>
      <p:pic>
        <p:nvPicPr>
          <p:cNvPr id="1026" name="Picture 2" descr="http://t1.gstatic.com/images?q=tbn:ANd9GcS2odeJHEp2q_YZOoFEu5XvIlUg2LcsYwgDIl95aEZACmfYeBvsTg">
            <a:hlinkClick r:id="rId4"/>
          </p:cNvPr>
          <p:cNvPicPr>
            <a:picLocks noChangeAspect="1" noChangeArrowheads="1"/>
          </p:cNvPicPr>
          <p:nvPr/>
        </p:nvPicPr>
        <p:blipFill>
          <a:blip r:embed="rId5" cstate="print"/>
          <a:srcRect/>
          <a:stretch>
            <a:fillRect/>
          </a:stretch>
        </p:blipFill>
        <p:spPr bwMode="auto">
          <a:xfrm>
            <a:off x="4499992" y="2924944"/>
            <a:ext cx="4248472" cy="3933056"/>
          </a:xfrm>
          <a:prstGeom prst="rect">
            <a:avLst/>
          </a:prstGeom>
          <a:noFill/>
        </p:spPr>
      </p:pic>
      <p:pic>
        <p:nvPicPr>
          <p:cNvPr id="1028" name="Picture 4" descr="http://t1.gstatic.com/images?q=tbn:ANd9GcQZkqdhkD665LZ8qSlUGI-GazmEhKHWl2A1qcNSoLIW5C6iDmqcMg"/>
          <p:cNvPicPr>
            <a:picLocks noChangeAspect="1" noChangeArrowheads="1"/>
          </p:cNvPicPr>
          <p:nvPr/>
        </p:nvPicPr>
        <p:blipFill>
          <a:blip r:embed="rId6" cstate="print"/>
          <a:srcRect/>
          <a:stretch>
            <a:fillRect/>
          </a:stretch>
        </p:blipFill>
        <p:spPr bwMode="auto">
          <a:xfrm>
            <a:off x="467544" y="5157192"/>
            <a:ext cx="2736304" cy="1700808"/>
          </a:xfrm>
          <a:prstGeom prst="rect">
            <a:avLst/>
          </a:prstGeom>
          <a:noFill/>
        </p:spPr>
      </p:pic>
      <p:sp>
        <p:nvSpPr>
          <p:cNvPr id="1029" name="Rectangle 5"/>
          <p:cNvSpPr>
            <a:spLocks noChangeArrowheads="1"/>
          </p:cNvSpPr>
          <p:nvPr/>
        </p:nvSpPr>
        <p:spPr bwMode="auto">
          <a:xfrm>
            <a:off x="467544" y="2917540"/>
            <a:ext cx="4032448" cy="2246769"/>
          </a:xfrm>
          <a:prstGeom prst="rect">
            <a:avLst/>
          </a:prstGeom>
          <a:solidFill>
            <a:schemeClr val="accent2"/>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0" indent="-457200" algn="l" defTabSz="914400" rtl="0" eaLnBrk="1" fontAlgn="base" latinLnBrk="0" hangingPunct="1">
              <a:lnSpc>
                <a:spcPct val="100000"/>
              </a:lnSpc>
              <a:spcBef>
                <a:spcPct val="0"/>
              </a:spcBef>
              <a:spcAft>
                <a:spcPct val="0"/>
              </a:spcAft>
              <a:buClrTx/>
              <a:buSzTx/>
              <a:buFont typeface="+mj-lt"/>
              <a:buAutoNum type="arabicPeriod"/>
              <a:tabLst/>
            </a:pPr>
            <a:r>
              <a:rPr kumimoji="0" lang="en-NZ" sz="2000" b="1" i="0" u="none" strike="noStrike" cap="none" normalizeH="0" baseline="0" dirty="0" smtClean="0">
                <a:ln>
                  <a:noFill/>
                </a:ln>
                <a:solidFill>
                  <a:schemeClr val="tx1"/>
                </a:solidFill>
                <a:effectLst/>
                <a:latin typeface="+mn-lt"/>
                <a:ea typeface="Calibri" pitchFamily="34" charset="0"/>
                <a:cs typeface="Times New Roman" pitchFamily="18" charset="0"/>
              </a:rPr>
              <a:t>What God want to reveal, promise, ...  and give me?</a:t>
            </a:r>
            <a:endParaRPr kumimoji="0" lang="en-NZ" sz="2000" b="1" i="1" u="none" strike="noStrike" cap="none" normalizeH="0" baseline="0" dirty="0" smtClean="0">
              <a:ln>
                <a:noFill/>
              </a:ln>
              <a:solidFill>
                <a:schemeClr val="tx1"/>
              </a:solidFill>
              <a:effectLst/>
              <a:latin typeface="+mn-lt"/>
              <a:cs typeface="Arial" pitchFamily="34" charset="0"/>
            </a:endParaRPr>
          </a:p>
          <a:p>
            <a:pPr marL="457200" marR="0" lvl="0" indent="-457200" algn="l" defTabSz="914400" rtl="0" eaLnBrk="0" fontAlgn="base" latinLnBrk="0" hangingPunct="0">
              <a:lnSpc>
                <a:spcPct val="100000"/>
              </a:lnSpc>
              <a:spcBef>
                <a:spcPct val="0"/>
              </a:spcBef>
              <a:spcAft>
                <a:spcPct val="0"/>
              </a:spcAft>
              <a:buClrTx/>
              <a:buSzTx/>
              <a:buFont typeface="+mj-lt"/>
              <a:buAutoNum type="arabicPeriod"/>
              <a:tabLst/>
            </a:pPr>
            <a:r>
              <a:rPr kumimoji="0" lang="en-NZ" sz="2000" b="1" u="none" strike="noStrike" cap="none" normalizeH="0" baseline="0" dirty="0" smtClean="0">
                <a:ln>
                  <a:noFill/>
                </a:ln>
                <a:solidFill>
                  <a:schemeClr val="tx1"/>
                </a:solidFill>
                <a:effectLst/>
                <a:latin typeface="+mn-lt"/>
                <a:ea typeface="Calibri" pitchFamily="34" charset="0"/>
                <a:cs typeface="Times New Roman" pitchFamily="18" charset="0"/>
              </a:rPr>
              <a:t>What God want me to do through my hidden (private) relation with Him</a:t>
            </a:r>
            <a:r>
              <a:rPr kumimoji="0" lang="en-NZ" sz="2000" b="1" i="0" u="none" strike="noStrike" cap="none" normalizeH="0" baseline="0" dirty="0" smtClean="0">
                <a:ln>
                  <a:noFill/>
                </a:ln>
                <a:solidFill>
                  <a:schemeClr val="tx1"/>
                </a:solidFill>
                <a:effectLst/>
                <a:latin typeface="+mn-lt"/>
                <a:ea typeface="Calibri" pitchFamily="34" charset="0"/>
                <a:cs typeface="Times New Roman" pitchFamily="18" charset="0"/>
              </a:rPr>
              <a:t>?</a:t>
            </a:r>
            <a:endParaRPr kumimoji="0" lang="en-NZ" sz="2000" b="1" i="0" u="none" strike="noStrike" cap="none" normalizeH="0" baseline="0" dirty="0" smtClean="0">
              <a:ln>
                <a:noFill/>
              </a:ln>
              <a:solidFill>
                <a:schemeClr val="tx1"/>
              </a:solidFill>
              <a:effectLst/>
              <a:latin typeface="+mn-lt"/>
              <a:cs typeface="Arial" pitchFamily="34" charset="0"/>
            </a:endParaRPr>
          </a:p>
          <a:p>
            <a:pPr marL="457200" marR="0" lvl="0" indent="-457200" algn="l" defTabSz="914400" rtl="0" eaLnBrk="0" fontAlgn="base" latinLnBrk="0" hangingPunct="0">
              <a:lnSpc>
                <a:spcPct val="100000"/>
              </a:lnSpc>
              <a:spcBef>
                <a:spcPct val="0"/>
              </a:spcBef>
              <a:spcAft>
                <a:spcPct val="0"/>
              </a:spcAft>
              <a:buClrTx/>
              <a:buSzTx/>
              <a:buFont typeface="+mj-lt"/>
              <a:buAutoNum type="arabicPeriod"/>
              <a:tabLst/>
            </a:pPr>
            <a:r>
              <a:rPr kumimoji="0" lang="en-NZ" sz="2000" b="1" i="0" u="none" strike="noStrike" cap="none" normalizeH="0" baseline="0" dirty="0" smtClean="0">
                <a:ln>
                  <a:noFill/>
                </a:ln>
                <a:solidFill>
                  <a:schemeClr val="tx1"/>
                </a:solidFill>
                <a:effectLst/>
                <a:latin typeface="+mn-lt"/>
                <a:ea typeface="Calibri" pitchFamily="34" charset="0"/>
                <a:cs typeface="Times New Roman" pitchFamily="18" charset="0"/>
              </a:rPr>
              <a:t>What God want me to do to the people I live among?</a:t>
            </a:r>
            <a:endParaRPr kumimoji="0" lang="en-NZ" sz="2000" b="1" i="0" u="none" strike="noStrike" cap="none" normalizeH="0" baseline="0" dirty="0" smtClean="0">
              <a:ln>
                <a:noFill/>
              </a:ln>
              <a:solidFill>
                <a:schemeClr val="tx1"/>
              </a:solidFill>
              <a:effectLst/>
              <a:latin typeface="+mn-lt"/>
              <a:cs typeface="Arial" pitchFamily="34" charset="0"/>
            </a:endParaRPr>
          </a:p>
        </p:txBody>
      </p:sp>
      <p:sp>
        <p:nvSpPr>
          <p:cNvPr id="9" name="Rectangle 8"/>
          <p:cNvSpPr/>
          <p:nvPr/>
        </p:nvSpPr>
        <p:spPr>
          <a:xfrm>
            <a:off x="3131840" y="5157192"/>
            <a:ext cx="1440160" cy="1815882"/>
          </a:xfrm>
          <a:prstGeom prst="rect">
            <a:avLst/>
          </a:prstGeom>
        </p:spPr>
        <p:txBody>
          <a:bodyPr wrap="square">
            <a:spAutoFit/>
          </a:bodyPr>
          <a:lstStyle/>
          <a:p>
            <a:pPr marL="342900" indent="-342900"/>
            <a:r>
              <a:rPr lang="en-NZ" sz="1600" b="1" dirty="0" smtClean="0"/>
              <a:t>Search for</a:t>
            </a:r>
          </a:p>
          <a:p>
            <a:pPr marL="342900" indent="-342900"/>
            <a:r>
              <a:rPr lang="en-NZ" sz="1600" b="1" dirty="0" smtClean="0">
                <a:solidFill>
                  <a:srgbClr val="FFFF00"/>
                </a:solidFill>
              </a:rPr>
              <a:t>God, </a:t>
            </a:r>
            <a:r>
              <a:rPr lang="en-NZ" sz="1600" b="1" dirty="0" smtClean="0">
                <a:solidFill>
                  <a:srgbClr val="00B050"/>
                </a:solidFill>
              </a:rPr>
              <a:t>Yourself </a:t>
            </a:r>
            <a:r>
              <a:rPr lang="en-NZ" sz="1600" b="1" dirty="0" smtClean="0"/>
              <a:t>and </a:t>
            </a:r>
          </a:p>
          <a:p>
            <a:pPr marL="342900" indent="-342900"/>
            <a:r>
              <a:rPr lang="en-NZ" sz="1600" b="1" dirty="0" smtClean="0">
                <a:solidFill>
                  <a:srgbClr val="00B0F0"/>
                </a:solidFill>
              </a:rPr>
              <a:t>Your-mate</a:t>
            </a:r>
            <a:r>
              <a:rPr lang="en-NZ" sz="1600" b="1" dirty="0" smtClean="0"/>
              <a:t>; (all human)</a:t>
            </a:r>
            <a:endParaRPr lang="en-NZ" sz="1600"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42" name="Rectangle 2"/>
          <p:cNvSpPr>
            <a:spLocks noGrp="1" noChangeArrowheads="1"/>
          </p:cNvSpPr>
          <p:nvPr>
            <p:ph type="title"/>
          </p:nvPr>
        </p:nvSpPr>
        <p:spPr>
          <a:xfrm>
            <a:off x="0" y="277813"/>
            <a:ext cx="8686800" cy="1139825"/>
          </a:xfrm>
        </p:spPr>
        <p:txBody>
          <a:bodyPr/>
          <a:lstStyle/>
          <a:p>
            <a:r>
              <a:rPr lang="en-US" sz="3600" b="1" dirty="0" smtClean="0"/>
              <a:t>The Gospel </a:t>
            </a:r>
            <a:r>
              <a:rPr lang="en-US" sz="3600" dirty="0" smtClean="0"/>
              <a:t>according to St</a:t>
            </a:r>
            <a:r>
              <a:rPr lang="en-US" sz="3600" b="1" dirty="0"/>
              <a:t>. Matthew</a:t>
            </a:r>
            <a:r>
              <a:rPr lang="en-US" sz="3600" dirty="0"/>
              <a:t> </a:t>
            </a:r>
          </a:p>
        </p:txBody>
      </p:sp>
      <p:sp>
        <p:nvSpPr>
          <p:cNvPr id="317443" name="Rectangle 3"/>
          <p:cNvSpPr>
            <a:spLocks noGrp="1" noChangeArrowheads="1"/>
          </p:cNvSpPr>
          <p:nvPr>
            <p:ph idx="1"/>
          </p:nvPr>
        </p:nvSpPr>
        <p:spPr>
          <a:xfrm>
            <a:off x="0" y="1196752"/>
            <a:ext cx="9144000" cy="5832647"/>
          </a:xfrm>
        </p:spPr>
        <p:txBody>
          <a:bodyPr/>
          <a:lstStyle/>
          <a:p>
            <a:r>
              <a:rPr lang="en-US" sz="2200" b="1" u="sng" dirty="0" smtClean="0"/>
              <a:t>Who is the Author? :</a:t>
            </a:r>
            <a:r>
              <a:rPr lang="en-US" sz="2200" b="1" dirty="0" smtClean="0"/>
              <a:t> </a:t>
            </a:r>
            <a:endParaRPr lang="en-US" sz="2200" b="1" dirty="0"/>
          </a:p>
          <a:p>
            <a:pPr>
              <a:buFont typeface="Wingdings" pitchFamily="2" charset="2"/>
              <a:buChar char="v"/>
            </a:pPr>
            <a:r>
              <a:rPr lang="en-US" sz="2200" b="1" dirty="0"/>
              <a:t>St. Mathew the apostle was moved &amp; inspired by the Holy Spirit to write the </a:t>
            </a:r>
            <a:r>
              <a:rPr lang="en-US" sz="2200" b="1" dirty="0" smtClean="0"/>
              <a:t>1</a:t>
            </a:r>
            <a:r>
              <a:rPr lang="en-US" sz="2200" b="1" baseline="30000" dirty="0" smtClean="0"/>
              <a:t>st</a:t>
            </a:r>
            <a:r>
              <a:rPr lang="en-US" sz="2200" b="1" dirty="0" smtClean="0"/>
              <a:t>  </a:t>
            </a:r>
            <a:r>
              <a:rPr lang="en-US" sz="2200" b="1" dirty="0"/>
              <a:t>Gospel </a:t>
            </a:r>
          </a:p>
          <a:p>
            <a:pPr>
              <a:buFont typeface="Wingdings" pitchFamily="2" charset="2"/>
              <a:buChar char="v"/>
            </a:pPr>
            <a:r>
              <a:rPr lang="en-US" sz="2200" b="1" dirty="0"/>
              <a:t>His name was </a:t>
            </a:r>
            <a:r>
              <a:rPr lang="en-US" sz="2200" b="1" dirty="0" smtClean="0"/>
              <a:t>Levi; means </a:t>
            </a:r>
            <a:r>
              <a:rPr lang="en-US" sz="2200" b="1" dirty="0" smtClean="0">
                <a:solidFill>
                  <a:srgbClr val="00B050"/>
                </a:solidFill>
              </a:rPr>
              <a:t>joined</a:t>
            </a:r>
            <a:r>
              <a:rPr lang="en-US" sz="2200" b="1" dirty="0"/>
              <a:t>.</a:t>
            </a:r>
          </a:p>
          <a:p>
            <a:pPr>
              <a:buFont typeface="Wingdings" pitchFamily="2" charset="2"/>
              <a:buChar char="v"/>
            </a:pPr>
            <a:r>
              <a:rPr lang="en-US" sz="2200" b="1" dirty="0"/>
              <a:t>His other name: Matthew was adopted as </a:t>
            </a:r>
            <a:r>
              <a:rPr lang="en-US" sz="2200" b="1" dirty="0" smtClean="0"/>
              <a:t>new </a:t>
            </a:r>
            <a:r>
              <a:rPr lang="en-US" sz="2200" b="1" dirty="0"/>
              <a:t>apostolic name. Mathew means the </a:t>
            </a:r>
            <a:r>
              <a:rPr lang="en-US" sz="2200" b="1" dirty="0">
                <a:solidFill>
                  <a:srgbClr val="00B050"/>
                </a:solidFill>
              </a:rPr>
              <a:t>gift of Jehovah</a:t>
            </a:r>
            <a:r>
              <a:rPr lang="en-US" sz="2200" b="1" dirty="0" smtClean="0"/>
              <a:t>.</a:t>
            </a:r>
          </a:p>
          <a:p>
            <a:pPr>
              <a:buFont typeface="Wingdings" pitchFamily="2" charset="2"/>
              <a:buChar char="v"/>
            </a:pPr>
            <a:r>
              <a:rPr lang="en-US" sz="2200" b="1" dirty="0" smtClean="0"/>
              <a:t>St. Mathew is the son of Alphaeus (other than James’ father); Jewish from Galilee.</a:t>
            </a:r>
          </a:p>
          <a:p>
            <a:pPr>
              <a:buFont typeface="Wingdings" pitchFamily="2" charset="2"/>
              <a:buChar char="v"/>
            </a:pPr>
            <a:r>
              <a:rPr lang="en-US" sz="2200" b="1" dirty="0" smtClean="0"/>
              <a:t>He was the chief tax collector at Capernaum, collecting taxes for Herod &amp; the Romans.</a:t>
            </a:r>
          </a:p>
          <a:p>
            <a:pPr>
              <a:buFont typeface="Wingdings" pitchFamily="2" charset="2"/>
              <a:buChar char="v"/>
            </a:pPr>
            <a:r>
              <a:rPr lang="en-US" sz="2200" b="1" u="sng" dirty="0" smtClean="0"/>
              <a:t>His Call</a:t>
            </a:r>
            <a:r>
              <a:rPr lang="en-US" sz="2200" b="1" dirty="0" smtClean="0"/>
              <a:t>: Jesus passed by Mathew’s office He said to him, “Follow Me.” So he left everything &amp; did follow (Mat. 9: 9, Mark 2:14 &amp; Luke 5: 27, 28.). Then, became one of the 12 disciples (Mat. 10: 3, Mark 3: 18, Luke 3: 15 &amp; Acts 1: 13.)</a:t>
            </a:r>
          </a:p>
          <a:p>
            <a:pPr>
              <a:buFont typeface="Wingdings" pitchFamily="2" charset="2"/>
              <a:buChar char="v"/>
            </a:pPr>
            <a:r>
              <a:rPr lang="en-US" sz="2200" b="1" dirty="0" smtClean="0"/>
              <a:t>Preached in Ethiopia, Persia &amp; other places, and was martyred.  </a:t>
            </a:r>
            <a:endParaRPr lang="en-US" sz="2200" b="1" dirty="0"/>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514" name="Rectangle 2"/>
          <p:cNvSpPr>
            <a:spLocks noGrp="1" noChangeArrowheads="1"/>
          </p:cNvSpPr>
          <p:nvPr>
            <p:ph type="title"/>
          </p:nvPr>
        </p:nvSpPr>
        <p:spPr>
          <a:xfrm>
            <a:off x="0" y="277813"/>
            <a:ext cx="8686800" cy="1139825"/>
          </a:xfrm>
        </p:spPr>
        <p:txBody>
          <a:bodyPr/>
          <a:lstStyle/>
          <a:p>
            <a:r>
              <a:rPr lang="en-US" b="1" dirty="0" smtClean="0"/>
              <a:t>Language, When &amp; Where?</a:t>
            </a:r>
            <a:endParaRPr lang="en-US" b="1" dirty="0"/>
          </a:p>
        </p:txBody>
      </p:sp>
      <p:sp>
        <p:nvSpPr>
          <p:cNvPr id="320515" name="Rectangle 3"/>
          <p:cNvSpPr>
            <a:spLocks noGrp="1" noChangeArrowheads="1"/>
          </p:cNvSpPr>
          <p:nvPr>
            <p:ph idx="1"/>
          </p:nvPr>
        </p:nvSpPr>
        <p:spPr>
          <a:xfrm>
            <a:off x="251520" y="1196752"/>
            <a:ext cx="8445624" cy="5661247"/>
          </a:xfrm>
        </p:spPr>
        <p:txBody>
          <a:bodyPr/>
          <a:lstStyle/>
          <a:p>
            <a:pPr marL="457200" indent="-457200">
              <a:buFont typeface="Wingdings" pitchFamily="2" charset="2"/>
              <a:buChar char="v"/>
            </a:pPr>
            <a:r>
              <a:rPr lang="en-US" sz="2400" b="1" dirty="0"/>
              <a:t>The </a:t>
            </a:r>
            <a:r>
              <a:rPr lang="en-US" sz="2400" b="1" dirty="0" smtClean="0">
                <a:solidFill>
                  <a:srgbClr val="FF0000"/>
                </a:solidFill>
              </a:rPr>
              <a:t>Aramaic* </a:t>
            </a:r>
            <a:r>
              <a:rPr lang="en-US" sz="2400" b="1" dirty="0"/>
              <a:t>Manuscript (Edition</a:t>
            </a:r>
            <a:r>
              <a:rPr lang="en-US" sz="2400" b="1" dirty="0" smtClean="0"/>
              <a:t>) was written between 39-42AD </a:t>
            </a:r>
            <a:r>
              <a:rPr lang="en-US" sz="2400" b="1" dirty="0"/>
              <a:t>in Palestine (Israel) </a:t>
            </a:r>
          </a:p>
          <a:p>
            <a:pPr marL="457200" indent="-457200">
              <a:buFont typeface="Wingdings" pitchFamily="2" charset="2"/>
              <a:buChar char="v"/>
            </a:pPr>
            <a:r>
              <a:rPr lang="en-US" sz="2400" b="1" dirty="0"/>
              <a:t>The Greek Manuscript (Edition</a:t>
            </a:r>
            <a:r>
              <a:rPr lang="en-US" sz="2400" b="1" dirty="0" smtClean="0"/>
              <a:t>): 60-67AD </a:t>
            </a:r>
            <a:r>
              <a:rPr lang="en-US" sz="2400" b="1" dirty="0"/>
              <a:t>in Rome</a:t>
            </a:r>
          </a:p>
          <a:p>
            <a:pPr marL="457200" indent="-457200">
              <a:buFont typeface="Wingdings" pitchFamily="2" charset="2"/>
              <a:buChar char="v"/>
            </a:pPr>
            <a:r>
              <a:rPr lang="en-US" sz="2400" b="1" dirty="0" smtClean="0"/>
              <a:t>The Greek </a:t>
            </a:r>
            <a:r>
              <a:rPr lang="en-US" sz="2400" b="1" dirty="0"/>
              <a:t>Manuscript is just a translated copy of the Aramaic </a:t>
            </a:r>
            <a:r>
              <a:rPr lang="en-US" sz="2400" b="1" dirty="0" smtClean="0"/>
              <a:t>one. It was either rewritten by </a:t>
            </a:r>
            <a:r>
              <a:rPr lang="en-US" sz="2400" b="1" dirty="0"/>
              <a:t>St. Matthew himself </a:t>
            </a:r>
            <a:r>
              <a:rPr lang="en-US" sz="2400" b="1" dirty="0" smtClean="0"/>
              <a:t>in Greek or translated by an a apostolic translator under </a:t>
            </a:r>
            <a:r>
              <a:rPr lang="en-US" sz="2400" b="1" dirty="0"/>
              <a:t>the  supervision of St Matthew</a:t>
            </a:r>
            <a:r>
              <a:rPr lang="en-US" sz="2400" b="1" dirty="0" smtClean="0"/>
              <a:t>.</a:t>
            </a:r>
          </a:p>
          <a:p>
            <a:pPr marL="457200" indent="-457200"/>
            <a:r>
              <a:rPr lang="en-US" sz="2400" b="1" dirty="0" smtClean="0"/>
              <a:t>Please refer to P33 &amp; 34 for more details.</a:t>
            </a:r>
          </a:p>
          <a:p>
            <a:pPr lvl="0">
              <a:buFont typeface="+mj-lt"/>
              <a:buAutoNum type="arabicPeriod"/>
            </a:pPr>
            <a:r>
              <a:rPr lang="en-NZ" sz="1400" b="1" dirty="0" smtClean="0">
                <a:solidFill>
                  <a:srgbClr val="FF0000"/>
                </a:solidFill>
              </a:rPr>
              <a:t>*Hebrew </a:t>
            </a:r>
            <a:r>
              <a:rPr lang="en-NZ" sz="1400" b="1" dirty="0" smtClean="0"/>
              <a:t>is used as first language and in society; other, similar </a:t>
            </a:r>
            <a:r>
              <a:rPr lang="en-NZ" sz="1400" b="1" u="sng" dirty="0" smtClean="0">
                <a:hlinkClick r:id="rId2" tooltip="Canaanite languages"/>
              </a:rPr>
              <a:t>Canaanite languages</a:t>
            </a:r>
            <a:r>
              <a:rPr lang="en-NZ" sz="1400" b="1" dirty="0" smtClean="0"/>
              <a:t> are known and understood.</a:t>
            </a:r>
          </a:p>
          <a:p>
            <a:pPr lvl="0">
              <a:buFont typeface="+mj-lt"/>
              <a:buAutoNum type="arabicPeriod"/>
            </a:pPr>
            <a:r>
              <a:rPr lang="en-NZ" sz="1400" b="1" dirty="0" smtClean="0">
                <a:solidFill>
                  <a:srgbClr val="FF0000"/>
                </a:solidFill>
              </a:rPr>
              <a:t>*</a:t>
            </a:r>
            <a:r>
              <a:rPr lang="en-NZ" sz="1400" b="1" dirty="0" smtClean="0"/>
              <a:t>Aramaic is used in international diplomacy and foreign trade.</a:t>
            </a:r>
          </a:p>
          <a:p>
            <a:pPr lvl="0">
              <a:buFont typeface="+mj-lt"/>
              <a:buAutoNum type="arabicPeriod"/>
            </a:pPr>
            <a:r>
              <a:rPr lang="en-NZ" sz="1400" b="1" dirty="0" smtClean="0">
                <a:solidFill>
                  <a:srgbClr val="FF0000"/>
                </a:solidFill>
              </a:rPr>
              <a:t>*</a:t>
            </a:r>
            <a:r>
              <a:rPr lang="en-NZ" sz="1400" b="1" dirty="0" smtClean="0"/>
              <a:t>Aramaic is used for communication between subjects and the imperial administration.</a:t>
            </a:r>
          </a:p>
          <a:p>
            <a:pPr lvl="0">
              <a:buFont typeface="+mj-lt"/>
              <a:buAutoNum type="arabicPeriod"/>
            </a:pPr>
            <a:r>
              <a:rPr lang="en-NZ" sz="1400" b="1" dirty="0" smtClean="0">
                <a:solidFill>
                  <a:srgbClr val="FF0000"/>
                </a:solidFill>
              </a:rPr>
              <a:t>*</a:t>
            </a:r>
            <a:r>
              <a:rPr lang="en-NZ" sz="1400" b="1" dirty="0" smtClean="0"/>
              <a:t>Aramaic gradually becomes the language of outer life (in the marketplace for example).</a:t>
            </a:r>
          </a:p>
          <a:p>
            <a:pPr lvl="0">
              <a:buFont typeface="+mj-lt"/>
              <a:buAutoNum type="arabicPeriod"/>
            </a:pPr>
            <a:r>
              <a:rPr lang="en-NZ" sz="1400" b="1" dirty="0" smtClean="0">
                <a:solidFill>
                  <a:srgbClr val="FF0000"/>
                </a:solidFill>
              </a:rPr>
              <a:t>*</a:t>
            </a:r>
            <a:r>
              <a:rPr lang="en-NZ" sz="1400" b="1" dirty="0" smtClean="0"/>
              <a:t>Aramaic gradually replaces Hebrew in the home, and the latter is used only in religious activity</a:t>
            </a:r>
            <a:r>
              <a:rPr lang="en-NZ" sz="1300" b="1" dirty="0" smtClean="0"/>
              <a:t>.</a:t>
            </a:r>
          </a:p>
          <a:p>
            <a:pPr lvl="0">
              <a:buFont typeface="+mj-lt"/>
              <a:buAutoNum type="arabicPeriod"/>
            </a:pPr>
            <a:r>
              <a:rPr lang="en-NZ" sz="1300" b="1" dirty="0" smtClean="0"/>
              <a:t>During the 1</a:t>
            </a:r>
            <a:r>
              <a:rPr lang="en-NZ" sz="1300" b="1" baseline="30000" dirty="0" smtClean="0"/>
              <a:t>st</a:t>
            </a:r>
            <a:r>
              <a:rPr lang="en-NZ" sz="1300" b="1" dirty="0" smtClean="0"/>
              <a:t> century , Jews have spoken Hebrew in the temple (worship ), Aramaic in daily communication  (street, Market),  Greek to communicate with external world and Roman Empire, and  Latin was used only among the Roman  army.</a:t>
            </a:r>
            <a:endParaRPr lang="en-US" sz="2400" b="1" dirty="0"/>
          </a:p>
        </p:txBody>
      </p:sp>
      <p:pic>
        <p:nvPicPr>
          <p:cNvPr id="6" name="Picture 5" descr="Animated cross"/>
          <p:cNvPicPr>
            <a:picLocks noChangeAspect="1" noChangeArrowheads="1" noCrop="1"/>
          </p:cNvPicPr>
          <p:nvPr/>
        </p:nvPicPr>
        <p:blipFill>
          <a:blip r:embed="rId3"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538" name="Rectangle 2"/>
          <p:cNvSpPr>
            <a:spLocks noGrp="1" noChangeArrowheads="1"/>
          </p:cNvSpPr>
          <p:nvPr>
            <p:ph type="title"/>
          </p:nvPr>
        </p:nvSpPr>
        <p:spPr>
          <a:xfrm>
            <a:off x="0" y="277813"/>
            <a:ext cx="8686800" cy="1139825"/>
          </a:xfrm>
        </p:spPr>
        <p:txBody>
          <a:bodyPr/>
          <a:lstStyle/>
          <a:p>
            <a:r>
              <a:rPr lang="en-US" b="1" dirty="0"/>
              <a:t>The Greek Translation</a:t>
            </a:r>
          </a:p>
        </p:txBody>
      </p:sp>
      <p:sp>
        <p:nvSpPr>
          <p:cNvPr id="321539" name="Rectangle 3"/>
          <p:cNvSpPr>
            <a:spLocks noGrp="1" noChangeArrowheads="1"/>
          </p:cNvSpPr>
          <p:nvPr>
            <p:ph idx="1"/>
          </p:nvPr>
        </p:nvSpPr>
        <p:spPr>
          <a:xfrm>
            <a:off x="457200" y="1412776"/>
            <a:ext cx="8229600" cy="4896544"/>
          </a:xfrm>
        </p:spPr>
        <p:txBody>
          <a:bodyPr/>
          <a:lstStyle/>
          <a:p>
            <a:pPr>
              <a:lnSpc>
                <a:spcPct val="90000"/>
              </a:lnSpc>
            </a:pPr>
            <a:r>
              <a:rPr lang="en-US" sz="2400" b="1" dirty="0" smtClean="0"/>
              <a:t>It was </a:t>
            </a:r>
            <a:r>
              <a:rPr lang="en-US" sz="2400" b="1" dirty="0">
                <a:solidFill>
                  <a:srgbClr val="00B050"/>
                </a:solidFill>
              </a:rPr>
              <a:t>not just a translation </a:t>
            </a:r>
            <a:r>
              <a:rPr lang="en-US" sz="2400" b="1" dirty="0"/>
              <a:t>From </a:t>
            </a:r>
            <a:r>
              <a:rPr lang="en-US" sz="2400" b="1" dirty="0" smtClean="0"/>
              <a:t>Aramaic (/Hebrew) </a:t>
            </a:r>
            <a:r>
              <a:rPr lang="en-US" sz="2400" b="1" dirty="0"/>
              <a:t>to Greek for the following reasons: </a:t>
            </a:r>
          </a:p>
          <a:p>
            <a:pPr marL="457200" indent="-457200">
              <a:lnSpc>
                <a:spcPct val="90000"/>
              </a:lnSpc>
              <a:buFont typeface="+mj-lt"/>
              <a:buAutoNum type="arabicPeriod"/>
            </a:pPr>
            <a:r>
              <a:rPr lang="en-US" sz="2400" b="1" dirty="0"/>
              <a:t>Explained the </a:t>
            </a:r>
            <a:r>
              <a:rPr lang="en-US" sz="2400" b="1" dirty="0" smtClean="0"/>
              <a:t>terminology: the Hebrew </a:t>
            </a:r>
            <a:r>
              <a:rPr lang="en-US" sz="2400" b="1" dirty="0"/>
              <a:t>words like: Emanuel= “God with us.” Mat.1: 23, &amp; Golgotha, = Place of a </a:t>
            </a:r>
            <a:r>
              <a:rPr lang="en-US" sz="2400" b="1" dirty="0" smtClean="0"/>
              <a:t>Skull, Sadducees (who say no resurrection).</a:t>
            </a:r>
          </a:p>
          <a:p>
            <a:pPr marL="457200" indent="-457200">
              <a:lnSpc>
                <a:spcPct val="90000"/>
              </a:lnSpc>
              <a:buFont typeface="+mj-lt"/>
              <a:buAutoNum type="arabicPeriod"/>
            </a:pPr>
            <a:r>
              <a:rPr lang="en-US" sz="2400" b="1" dirty="0" smtClean="0"/>
              <a:t>Quoted the Hebrew OT prophecies and the Aramaic Gospel  words.</a:t>
            </a:r>
          </a:p>
          <a:p>
            <a:pPr marL="457200" indent="-457200">
              <a:lnSpc>
                <a:spcPct val="90000"/>
              </a:lnSpc>
              <a:buFont typeface="+mj-lt"/>
              <a:buAutoNum type="arabicPeriod"/>
            </a:pPr>
            <a:r>
              <a:rPr lang="en-US" sz="2400" b="1" dirty="0" smtClean="0"/>
              <a:t>Explained the Hebrew costumes, which of course were well known for the Jewish people. </a:t>
            </a:r>
            <a:endParaRPr lang="en-US" sz="2400" b="1" dirty="0"/>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Ripple">
  <a:themeElements>
    <a:clrScheme name="Ripple 3">
      <a:dk1>
        <a:srgbClr val="008AE8"/>
      </a:dk1>
      <a:lt1>
        <a:srgbClr val="FFFFFF"/>
      </a:lt1>
      <a:dk2>
        <a:srgbClr val="0068AE"/>
      </a:dk2>
      <a:lt2>
        <a:srgbClr val="CCECFF"/>
      </a:lt2>
      <a:accent1>
        <a:srgbClr val="009999"/>
      </a:accent1>
      <a:accent2>
        <a:srgbClr val="0088E4"/>
      </a:accent2>
      <a:accent3>
        <a:srgbClr val="AAB9D3"/>
      </a:accent3>
      <a:accent4>
        <a:srgbClr val="DADADA"/>
      </a:accent4>
      <a:accent5>
        <a:srgbClr val="AACACA"/>
      </a:accent5>
      <a:accent6>
        <a:srgbClr val="007BCF"/>
      </a:accent6>
      <a:hlink>
        <a:srgbClr val="99FF99"/>
      </a:hlink>
      <a:folHlink>
        <a:srgbClr val="AFE1FF"/>
      </a:folHlink>
    </a:clrScheme>
    <a:fontScheme name="Rippl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Ripple 1">
        <a:dk1>
          <a:srgbClr val="2B2B85"/>
        </a:dk1>
        <a:lt1>
          <a:srgbClr val="FFFFFF"/>
        </a:lt1>
        <a:dk2>
          <a:srgbClr val="00254A"/>
        </a:dk2>
        <a:lt2>
          <a:srgbClr val="C0C0C0"/>
        </a:lt2>
        <a:accent1>
          <a:srgbClr val="0099FF"/>
        </a:accent1>
        <a:accent2>
          <a:srgbClr val="006699"/>
        </a:accent2>
        <a:accent3>
          <a:srgbClr val="AAACB1"/>
        </a:accent3>
        <a:accent4>
          <a:srgbClr val="DADADA"/>
        </a:accent4>
        <a:accent5>
          <a:srgbClr val="AACAFF"/>
        </a:accent5>
        <a:accent6>
          <a:srgbClr val="005C8A"/>
        </a:accent6>
        <a:hlink>
          <a:srgbClr val="99CCFF"/>
        </a:hlink>
        <a:folHlink>
          <a:srgbClr val="8F8FB5"/>
        </a:folHlink>
      </a:clrScheme>
      <a:clrMap bg1="dk2" tx1="lt1" bg2="dk1" tx2="lt2" accent1="accent1" accent2="accent2" accent3="accent3" accent4="accent4" accent5="accent5" accent6="accent6" hlink="hlink" folHlink="folHlink"/>
    </a:extraClrScheme>
    <a:extraClrScheme>
      <a:clrScheme name="Ripple 2">
        <a:dk1>
          <a:srgbClr val="3B4B5D"/>
        </a:dk1>
        <a:lt1>
          <a:srgbClr val="FFFFFF"/>
        </a:lt1>
        <a:dk2>
          <a:srgbClr val="466886"/>
        </a:dk2>
        <a:lt2>
          <a:srgbClr val="CCECFF"/>
        </a:lt2>
        <a:accent1>
          <a:srgbClr val="6D9D97"/>
        </a:accent1>
        <a:accent2>
          <a:srgbClr val="53718C"/>
        </a:accent2>
        <a:accent3>
          <a:srgbClr val="B0B9C3"/>
        </a:accent3>
        <a:accent4>
          <a:srgbClr val="DADADA"/>
        </a:accent4>
        <a:accent5>
          <a:srgbClr val="BACCC9"/>
        </a:accent5>
        <a:accent6>
          <a:srgbClr val="4A667E"/>
        </a:accent6>
        <a:hlink>
          <a:srgbClr val="99CCFF"/>
        </a:hlink>
        <a:folHlink>
          <a:srgbClr val="A97CF2"/>
        </a:folHlink>
      </a:clrScheme>
      <a:clrMap bg1="dk2" tx1="lt1" bg2="dk1" tx2="lt2" accent1="accent1" accent2="accent2" accent3="accent3" accent4="accent4" accent5="accent5" accent6="accent6" hlink="hlink" folHlink="folHlink"/>
    </a:extraClrScheme>
    <a:extraClrScheme>
      <a:clrScheme name="Ripple 3">
        <a:dk1>
          <a:srgbClr val="008AE8"/>
        </a:dk1>
        <a:lt1>
          <a:srgbClr val="FFFFFF"/>
        </a:lt1>
        <a:dk2>
          <a:srgbClr val="0068AE"/>
        </a:dk2>
        <a:lt2>
          <a:srgbClr val="CCECFF"/>
        </a:lt2>
        <a:accent1>
          <a:srgbClr val="009999"/>
        </a:accent1>
        <a:accent2>
          <a:srgbClr val="0088E4"/>
        </a:accent2>
        <a:accent3>
          <a:srgbClr val="AAB9D3"/>
        </a:accent3>
        <a:accent4>
          <a:srgbClr val="DADADA"/>
        </a:accent4>
        <a:accent5>
          <a:srgbClr val="AACACA"/>
        </a:accent5>
        <a:accent6>
          <a:srgbClr val="007BCF"/>
        </a:accent6>
        <a:hlink>
          <a:srgbClr val="99FF99"/>
        </a:hlink>
        <a:folHlink>
          <a:srgbClr val="AFE1FF"/>
        </a:folHlink>
      </a:clrScheme>
      <a:clrMap bg1="dk2" tx1="lt1" bg2="dk1" tx2="lt2" accent1="accent1" accent2="accent2" accent3="accent3" accent4="accent4" accent5="accent5" accent6="accent6" hlink="hlink" folHlink="folHlink"/>
    </a:extraClrScheme>
    <a:extraClrScheme>
      <a:clrScheme name="Ripple 4">
        <a:dk1>
          <a:srgbClr val="9B69FF"/>
        </a:dk1>
        <a:lt1>
          <a:srgbClr val="FFFFFF"/>
        </a:lt1>
        <a:dk2>
          <a:srgbClr val="666699"/>
        </a:dk2>
        <a:lt2>
          <a:srgbClr val="D9D9FF"/>
        </a:lt2>
        <a:accent1>
          <a:srgbClr val="66CCFF"/>
        </a:accent1>
        <a:accent2>
          <a:srgbClr val="9966FF"/>
        </a:accent2>
        <a:accent3>
          <a:srgbClr val="B8B8CA"/>
        </a:accent3>
        <a:accent4>
          <a:srgbClr val="DADADA"/>
        </a:accent4>
        <a:accent5>
          <a:srgbClr val="B8E2FF"/>
        </a:accent5>
        <a:accent6>
          <a:srgbClr val="8A5CE7"/>
        </a:accent6>
        <a:hlink>
          <a:srgbClr val="0099CC"/>
        </a:hlink>
        <a:folHlink>
          <a:srgbClr val="003399"/>
        </a:folHlink>
      </a:clrScheme>
      <a:clrMap bg1="dk2" tx1="lt1" bg2="dk1" tx2="lt2" accent1="accent1" accent2="accent2" accent3="accent3" accent4="accent4" accent5="accent5" accent6="accent6" hlink="hlink" folHlink="folHlink"/>
    </a:extraClrScheme>
    <a:extraClrScheme>
      <a:clrScheme name="Ripple 5">
        <a:dk1>
          <a:srgbClr val="008080"/>
        </a:dk1>
        <a:lt1>
          <a:srgbClr val="FFFFFF"/>
        </a:lt1>
        <a:dk2>
          <a:srgbClr val="006666"/>
        </a:dk2>
        <a:lt2>
          <a:srgbClr val="FFFFCC"/>
        </a:lt2>
        <a:accent1>
          <a:srgbClr val="0099FF"/>
        </a:accent1>
        <a:accent2>
          <a:srgbClr val="008080"/>
        </a:accent2>
        <a:accent3>
          <a:srgbClr val="AAB8B8"/>
        </a:accent3>
        <a:accent4>
          <a:srgbClr val="DADADA"/>
        </a:accent4>
        <a:accent5>
          <a:srgbClr val="AACAFF"/>
        </a:accent5>
        <a:accent6>
          <a:srgbClr val="007373"/>
        </a:accent6>
        <a:hlink>
          <a:srgbClr val="1ACE9F"/>
        </a:hlink>
        <a:folHlink>
          <a:srgbClr val="A5B5CD"/>
        </a:folHlink>
      </a:clrScheme>
      <a:clrMap bg1="dk2" tx1="lt1" bg2="dk1" tx2="lt2" accent1="accent1" accent2="accent2" accent3="accent3" accent4="accent4" accent5="accent5" accent6="accent6" hlink="hlink" folHlink="folHlink"/>
    </a:extraClrScheme>
    <a:extraClrScheme>
      <a:clrScheme name="Ripple 6">
        <a:dk1>
          <a:srgbClr val="CDD9D1"/>
        </a:dk1>
        <a:lt1>
          <a:srgbClr val="FFFFFF"/>
        </a:lt1>
        <a:dk2>
          <a:srgbClr val="A3BBA9"/>
        </a:dk2>
        <a:lt2>
          <a:srgbClr val="007D80"/>
        </a:lt2>
        <a:accent1>
          <a:srgbClr val="9CA8A4"/>
        </a:accent1>
        <a:accent2>
          <a:srgbClr val="CBD7CE"/>
        </a:accent2>
        <a:accent3>
          <a:srgbClr val="CEDAD1"/>
        </a:accent3>
        <a:accent4>
          <a:srgbClr val="DADADA"/>
        </a:accent4>
        <a:accent5>
          <a:srgbClr val="CBD1CF"/>
        </a:accent5>
        <a:accent6>
          <a:srgbClr val="B8C3BA"/>
        </a:accent6>
        <a:hlink>
          <a:srgbClr val="009900"/>
        </a:hlink>
        <a:folHlink>
          <a:srgbClr val="009999"/>
        </a:folHlink>
      </a:clrScheme>
      <a:clrMap bg1="dk2" tx1="lt1" bg2="dk1" tx2="lt2" accent1="accent1" accent2="accent2" accent3="accent3" accent4="accent4" accent5="accent5" accent6="accent6" hlink="hlink" folHlink="folHlink"/>
    </a:extraClrScheme>
    <a:extraClrScheme>
      <a:clrScheme name="Ripple 7">
        <a:dk1>
          <a:srgbClr val="686B5D"/>
        </a:dk1>
        <a:lt1>
          <a:srgbClr val="DCDAD0"/>
        </a:lt1>
        <a:dk2>
          <a:srgbClr val="525040"/>
        </a:dk2>
        <a:lt2>
          <a:srgbClr val="D3D2A6"/>
        </a:lt2>
        <a:accent1>
          <a:srgbClr val="5D8770"/>
        </a:accent1>
        <a:accent2>
          <a:srgbClr val="686B5D"/>
        </a:accent2>
        <a:accent3>
          <a:srgbClr val="B3B3AF"/>
        </a:accent3>
        <a:accent4>
          <a:srgbClr val="BCBAB1"/>
        </a:accent4>
        <a:accent5>
          <a:srgbClr val="B6C3BB"/>
        </a:accent5>
        <a:accent6>
          <a:srgbClr val="5E6053"/>
        </a:accent6>
        <a:hlink>
          <a:srgbClr val="85B7A9"/>
        </a:hlink>
        <a:folHlink>
          <a:srgbClr val="B89362"/>
        </a:folHlink>
      </a:clrScheme>
      <a:clrMap bg1="dk2" tx1="lt1" bg2="dk1" tx2="lt2" accent1="accent1" accent2="accent2" accent3="accent3" accent4="accent4" accent5="accent5" accent6="accent6" hlink="hlink" folHlink="folHlink"/>
    </a:extraClrScheme>
    <a:extraClrScheme>
      <a:clrScheme name="Ripple 8">
        <a:dk1>
          <a:srgbClr val="000000"/>
        </a:dk1>
        <a:lt1>
          <a:srgbClr val="EAEAEA"/>
        </a:lt1>
        <a:dk2>
          <a:srgbClr val="000000"/>
        </a:dk2>
        <a:lt2>
          <a:srgbClr val="B2B2B2"/>
        </a:lt2>
        <a:accent1>
          <a:srgbClr val="A4BCC4"/>
        </a:accent1>
        <a:accent2>
          <a:srgbClr val="FFFFFF"/>
        </a:accent2>
        <a:accent3>
          <a:srgbClr val="F3F3F3"/>
        </a:accent3>
        <a:accent4>
          <a:srgbClr val="000000"/>
        </a:accent4>
        <a:accent5>
          <a:srgbClr val="CFDADE"/>
        </a:accent5>
        <a:accent6>
          <a:srgbClr val="E7E7E7"/>
        </a:accent6>
        <a:hlink>
          <a:srgbClr val="0066FF"/>
        </a:hlink>
        <a:folHlink>
          <a:srgbClr val="00CC66"/>
        </a:folHlink>
      </a:clrScheme>
      <a:clrMap bg1="lt1" tx1="dk1" bg2="lt2" tx2="dk2" accent1="accent1" accent2="accent2" accent3="accent3" accent4="accent4" accent5="accent5" accent6="accent6" hlink="hlink" folHlink="folHlink"/>
    </a:extraClrScheme>
    <a:extraClrScheme>
      <a:clrScheme name="Ripple 9">
        <a:dk1>
          <a:srgbClr val="000000"/>
        </a:dk1>
        <a:lt1>
          <a:srgbClr val="D7D1B9"/>
        </a:lt1>
        <a:dk2>
          <a:srgbClr val="B39257"/>
        </a:dk2>
        <a:lt2>
          <a:srgbClr val="B1A887"/>
        </a:lt2>
        <a:accent1>
          <a:srgbClr val="FFCC66"/>
        </a:accent1>
        <a:accent2>
          <a:srgbClr val="E6E3AC"/>
        </a:accent2>
        <a:accent3>
          <a:srgbClr val="E8E5D9"/>
        </a:accent3>
        <a:accent4>
          <a:srgbClr val="000000"/>
        </a:accent4>
        <a:accent5>
          <a:srgbClr val="FFE2B8"/>
        </a:accent5>
        <a:accent6>
          <a:srgbClr val="D0CE9B"/>
        </a:accent6>
        <a:hlink>
          <a:srgbClr val="666633"/>
        </a:hlink>
        <a:folHlink>
          <a:srgbClr val="9C98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6248</TotalTime>
  <Words>1886</Words>
  <Application>Microsoft Office PowerPoint</Application>
  <PresentationFormat>On-screen Show (4:3)</PresentationFormat>
  <Paragraphs>109</Paragraphs>
  <Slides>14</Slides>
  <Notes>1</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Ripple</vt:lpstr>
      <vt:lpstr>Today’s Quiz </vt:lpstr>
      <vt:lpstr>Lecture 1 Conclusion; 4 Gospels only </vt:lpstr>
      <vt:lpstr>Lecture 2 Conclusion; 4 Gospels </vt:lpstr>
      <vt:lpstr>Lecture 3 Conclusion  Christ in the four Gospels </vt:lpstr>
      <vt:lpstr>Christ in the four Gospels </vt:lpstr>
      <vt:lpstr>Essential Principles in Bible Study  </vt:lpstr>
      <vt:lpstr>The Gospel according to St. Matthew </vt:lpstr>
      <vt:lpstr>Language, When &amp; Where?</vt:lpstr>
      <vt:lpstr>The Greek Translation</vt:lpstr>
      <vt:lpstr>Addressees? (the Jews)  </vt:lpstr>
      <vt:lpstr>Slide 11</vt:lpstr>
      <vt:lpstr>Addressees? (the Jews)  </vt:lpstr>
      <vt:lpstr>What is Purpose of St Matthew’s Gospel</vt:lpstr>
      <vt:lpstr>What is Purpose of St Matthew’s Gospel</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NT 101  GOSPELS AND ACTS</dc:title>
  <dc:creator>josephy</dc:creator>
  <cp:lastModifiedBy>Joseph Yousef</cp:lastModifiedBy>
  <cp:revision>193</cp:revision>
  <dcterms:created xsi:type="dcterms:W3CDTF">2009-01-24T06:58:19Z</dcterms:created>
  <dcterms:modified xsi:type="dcterms:W3CDTF">2013-03-24T09:36:08Z</dcterms:modified>
</cp:coreProperties>
</file>